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0" r:id="rId4"/>
    <p:sldMasterId id="214748371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slide" Target="slides/slide4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what-is-cloud-computin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ec2/" TargetMode="External"/><Relationship Id="rId3" Type="http://schemas.openxmlformats.org/officeDocument/2006/relationships/hyperlink" Target="https://aws.amazon.com/lambda/" TargetMode="External"/><Relationship Id="rId4" Type="http://schemas.openxmlformats.org/officeDocument/2006/relationships/hyperlink" Target="https://aws.amazon.com/elasticbeanstalk/" TargetMode="External"/><Relationship Id="rId11" Type="http://schemas.openxmlformats.org/officeDocument/2006/relationships/hyperlink" Target="https://aws.amazon.com/vmware/" TargetMode="External"/><Relationship Id="rId10" Type="http://schemas.openxmlformats.org/officeDocument/2006/relationships/hyperlink" Target="https://aws.amazon.com/fargate/" TargetMode="External"/><Relationship Id="rId9" Type="http://schemas.openxmlformats.org/officeDocument/2006/relationships/hyperlink" Target="https://aws.amazon.com/eks/" TargetMode="External"/><Relationship Id="rId5" Type="http://schemas.openxmlformats.org/officeDocument/2006/relationships/hyperlink" Target="https://aws.amazon.com/lightsail/" TargetMode="External"/><Relationship Id="rId6" Type="http://schemas.openxmlformats.org/officeDocument/2006/relationships/hyperlink" Target="https://aws.amazon.com/batch/" TargetMode="External"/><Relationship Id="rId7" Type="http://schemas.openxmlformats.org/officeDocument/2006/relationships/hyperlink" Target="https://aws.amazon.com/outposts/" TargetMode="External"/><Relationship Id="rId8" Type="http://schemas.openxmlformats.org/officeDocument/2006/relationships/hyperlink" Target="https://aws.amazon.com/ec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tool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mZ5H8sn_2ZI&amp;feature=youtu.be" TargetMode="External"/><Relationship Id="rId3" Type="http://schemas.openxmlformats.org/officeDocument/2006/relationships/hyperlink" Target="https://aws.amazon.com/what-is-aws/" TargetMode="External"/><Relationship Id="rId4" Type="http://schemas.openxmlformats.org/officeDocument/2006/relationships/hyperlink" Target="https://d1.awsstatic.com/whitepapers/aws-overview.pdf" TargetMode="External"/><Relationship Id="rId5" Type="http://schemas.openxmlformats.org/officeDocument/2006/relationships/hyperlink" Target="https://d1.awsstatic.com/whitepapers/aws_cloud_adoption_framework.pdf" TargetMode="External"/><Relationship Id="rId6" Type="http://schemas.openxmlformats.org/officeDocument/2006/relationships/hyperlink" Target="https://aws.amazon.com/blogs/enterprise-strategy/6-strategies-for-migrating-applications-to-the-cloud/"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what-is-cloud-computin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ad1ac965d4_1_527: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Welcome to Module 1: Cloud Concepts Overview.</a:t>
            </a:r>
            <a:endParaRPr sz="1200"/>
          </a:p>
        </p:txBody>
      </p:sp>
      <p:sp>
        <p:nvSpPr>
          <p:cNvPr id="579" name="Google Shape;579;g2ad1ac965d4_1_527: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ad1ac965d4_1_589: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There are three main cloud service models. Each model represents a different part of the cloud computing stack and gives you a different level of control over your IT resources:</a:t>
            </a:r>
            <a:endParaRPr sz="1200"/>
          </a:p>
          <a:p>
            <a:pPr indent="-158750" lvl="0" marL="152400" rtl="0" algn="l">
              <a:spcBef>
                <a:spcPts val="0"/>
              </a:spcBef>
              <a:spcAft>
                <a:spcPts val="0"/>
              </a:spcAft>
              <a:buClr>
                <a:schemeClr val="dk1"/>
              </a:buClr>
              <a:buSzPts val="1100"/>
              <a:buFont typeface="Arial"/>
              <a:buChar char="•"/>
            </a:pPr>
            <a:r>
              <a:rPr b="1" lang="en" sz="1200"/>
              <a:t>Infrastructure as a service (IaaS):</a:t>
            </a:r>
            <a:r>
              <a:rPr lang="en" sz="1200"/>
              <a:t> Services in this category are the basic building blocks for cloud IT and typically provide you with access to networking features, computers (virtual or on dedicated hardware), and data storage space. IaaS provides you with the highest level of flexibility and management control over your IT resources. It is the most similar to existing IT resources that many IT departments and developers are familiar with today.</a:t>
            </a:r>
            <a:endParaRPr sz="1200"/>
          </a:p>
          <a:p>
            <a:pPr indent="-158750" lvl="0" marL="152400" rtl="0" algn="l">
              <a:spcBef>
                <a:spcPts val="0"/>
              </a:spcBef>
              <a:spcAft>
                <a:spcPts val="0"/>
              </a:spcAft>
              <a:buClr>
                <a:schemeClr val="dk1"/>
              </a:buClr>
              <a:buSzPts val="1100"/>
              <a:buFont typeface="Arial"/>
              <a:buChar char="•"/>
            </a:pPr>
            <a:r>
              <a:rPr b="1" lang="en" sz="1200"/>
              <a:t>Platform as a service (PaaS): </a:t>
            </a:r>
            <a:r>
              <a:rPr lang="en" sz="1200"/>
              <a:t>Services in this category reduce the need for you to manage the underlying infrastructure (usually hardware and operating systems) and enable you to focus on the deployment and management of your applications. </a:t>
            </a:r>
            <a:endParaRPr sz="1200"/>
          </a:p>
          <a:p>
            <a:pPr indent="-158750" lvl="0" marL="152400" rtl="0" algn="l">
              <a:spcBef>
                <a:spcPts val="0"/>
              </a:spcBef>
              <a:spcAft>
                <a:spcPts val="0"/>
              </a:spcAft>
              <a:buClr>
                <a:schemeClr val="dk1"/>
              </a:buClr>
              <a:buSzPts val="1100"/>
              <a:buFont typeface="Arial"/>
              <a:buChar char="•"/>
            </a:pPr>
            <a:r>
              <a:rPr b="1" lang="en" sz="1200"/>
              <a:t>Software as a service (SaaS):</a:t>
            </a:r>
            <a:r>
              <a:rPr lang="en" sz="1200"/>
              <a:t> Services in this category provide you with a completed product that the service provider runs and manages. In most cases, software as a service refers to end-user applications. With a SaaS offering, you do not have to think about how the service is maintained or how the underlying infrastructure is managed. You need to think only about how you plan to use that particular piece of software. A common example of a SaaS application is web-based email, where you can send and receive email without managing feature additions to the email product or maintaining the servers and operating systems that the email program runs on.</a:t>
            </a:r>
            <a:endParaRPr sz="1200"/>
          </a:p>
        </p:txBody>
      </p:sp>
      <p:sp>
        <p:nvSpPr>
          <p:cNvPr id="649" name="Google Shape;649;g2ad1ac965d4_1_589: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ad1ac965d4_1_600:notes"/>
          <p:cNvSpPr txBox="1"/>
          <p:nvPr>
            <p:ph idx="1" type="body"/>
          </p:nvPr>
        </p:nvSpPr>
        <p:spPr>
          <a:xfrm>
            <a:off x="686360" y="4400261"/>
            <a:ext cx="5485279" cy="4128943"/>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There are three main cloud computing deployment models, which represent the cloud environments that your applications can be deployed in:</a:t>
            </a:r>
            <a:endParaRPr sz="1200"/>
          </a:p>
          <a:p>
            <a:pPr indent="-158750" lvl="0" marL="152400" rtl="0" algn="l">
              <a:spcBef>
                <a:spcPts val="0"/>
              </a:spcBef>
              <a:spcAft>
                <a:spcPts val="0"/>
              </a:spcAft>
              <a:buClr>
                <a:schemeClr val="dk1"/>
              </a:buClr>
              <a:buSzPts val="1100"/>
              <a:buFont typeface="Arial"/>
              <a:buChar char="•"/>
            </a:pPr>
            <a:r>
              <a:rPr b="1" lang="en" sz="1200"/>
              <a:t>Cloud: </a:t>
            </a:r>
            <a:r>
              <a:rPr lang="en" sz="1200"/>
              <a:t>A cloud-based application is fully deployed in the cloud, and all parts of the application run in the cloud. Applications in the cloud have either been created in the cloud or have been migrated from an existing infrastructure to take advantage of the benefits of cloud computing (see </a:t>
            </a:r>
            <a:r>
              <a:rPr lang="en" sz="1200" u="sng">
                <a:solidFill>
                  <a:schemeClr val="hlink"/>
                </a:solidFill>
                <a:hlinkClick r:id="rId2"/>
              </a:rPr>
              <a:t>https://aws.amazon.com/what-is-cloud-computing/</a:t>
            </a:r>
            <a:r>
              <a:rPr lang="en" sz="1200"/>
              <a:t>). Cloud-based applications can be built on low-level infrastructure pieces or they can use higher-level services that provide abstraction from the management, architecting, and scaling requirements of core infrastructure.</a:t>
            </a:r>
            <a:endParaRPr sz="1200"/>
          </a:p>
          <a:p>
            <a:pPr indent="-158750" lvl="0" marL="152400" rtl="0" algn="l">
              <a:spcBef>
                <a:spcPts val="0"/>
              </a:spcBef>
              <a:spcAft>
                <a:spcPts val="0"/>
              </a:spcAft>
              <a:buClr>
                <a:schemeClr val="dk1"/>
              </a:buClr>
              <a:buSzPts val="1100"/>
              <a:buFont typeface="Arial"/>
              <a:buChar char="•"/>
            </a:pPr>
            <a:r>
              <a:rPr b="1" lang="en" sz="1200"/>
              <a:t>Hybrid: </a:t>
            </a:r>
            <a:r>
              <a:rPr lang="en" sz="1200"/>
              <a:t>A hybrid deployment is a way to connect infrastructure and applications between cloud-based resources and existing resources that are not located in the cloud. The most common method of hybrid deployment is between the cloud and existing on-premises infrastructure. This model enables an organization to extend and grow their infrastructure into the cloud while connecting cloud resources to internal systems. </a:t>
            </a:r>
            <a:endParaRPr sz="1200"/>
          </a:p>
          <a:p>
            <a:pPr indent="-158750" lvl="0" marL="152400" rtl="0" algn="l">
              <a:spcBef>
                <a:spcPts val="0"/>
              </a:spcBef>
              <a:spcAft>
                <a:spcPts val="0"/>
              </a:spcAft>
              <a:buClr>
                <a:schemeClr val="dk1"/>
              </a:buClr>
              <a:buSzPts val="1100"/>
              <a:buFont typeface="Arial"/>
              <a:buChar char="•"/>
            </a:pPr>
            <a:r>
              <a:rPr b="1" lang="en" sz="1200"/>
              <a:t>On-premises: </a:t>
            </a:r>
            <a:r>
              <a:rPr lang="en" sz="1200"/>
              <a:t>Deploying resources on-premises, using virtualization and resource management tools, is sometimes called private cloud. While on-premises deployment does not provide many of the benefits of cloud computing, it is sometimes sought for its ability to provide dedicated resources. In most cases, this deployment model is the same as legacy IT infrastructure, but it might also use application management and virtualization technologies to increase resource utilization.</a:t>
            </a:r>
            <a:endParaRPr sz="1200"/>
          </a:p>
        </p:txBody>
      </p:sp>
      <p:sp>
        <p:nvSpPr>
          <p:cNvPr id="661" name="Google Shape;661;g2ad1ac965d4_1_600: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ad1ac965d4_1_611: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There are many similarities between AWS and the traditional, on-premises IT space:</a:t>
            </a:r>
            <a:endParaRPr sz="1200"/>
          </a:p>
          <a:p>
            <a:pPr indent="-158750" lvl="0" marL="152400" rtl="0" algn="l">
              <a:spcBef>
                <a:spcPts val="0"/>
              </a:spcBef>
              <a:spcAft>
                <a:spcPts val="0"/>
              </a:spcAft>
              <a:buClr>
                <a:schemeClr val="dk1"/>
              </a:buClr>
              <a:buSzPts val="1100"/>
              <a:buFont typeface="Arial"/>
              <a:buChar char="•"/>
            </a:pPr>
            <a:r>
              <a:rPr lang="en" sz="1200"/>
              <a:t>AWS security groups, network access control lists (network ACLs), and AWS Identity and Access Management (IAM) are similar to firewalls, access control lists (ACLs), and administrators.</a:t>
            </a:r>
            <a:endParaRPr sz="1200"/>
          </a:p>
          <a:p>
            <a:pPr indent="-158750" lvl="0" marL="152400" rtl="0" algn="l">
              <a:spcBef>
                <a:spcPts val="0"/>
              </a:spcBef>
              <a:spcAft>
                <a:spcPts val="0"/>
              </a:spcAft>
              <a:buClr>
                <a:schemeClr val="dk1"/>
              </a:buClr>
              <a:buSzPts val="1100"/>
              <a:buFont typeface="Arial"/>
              <a:buChar char="•"/>
            </a:pPr>
            <a:r>
              <a:rPr lang="en" sz="1200"/>
              <a:t>Elastic Load Balancing and Amazon Virtual Private Cloud (Amazon VPC) are similar to routers, network pipelines, and switches.</a:t>
            </a:r>
            <a:endParaRPr sz="1200"/>
          </a:p>
          <a:p>
            <a:pPr indent="-158750" lvl="0" marL="152400" rtl="0" algn="l">
              <a:spcBef>
                <a:spcPts val="0"/>
              </a:spcBef>
              <a:spcAft>
                <a:spcPts val="0"/>
              </a:spcAft>
              <a:buClr>
                <a:schemeClr val="dk1"/>
              </a:buClr>
              <a:buSzPts val="1100"/>
              <a:buFont typeface="Arial"/>
              <a:buChar char="•"/>
            </a:pPr>
            <a:r>
              <a:rPr lang="en" sz="1200"/>
              <a:t>Amazon Machine Images (AMIs) and Amazon Elastic Compute Cloud (Amazon EC2) instances are similar to on-premises servers.</a:t>
            </a:r>
            <a:endParaRPr sz="1200"/>
          </a:p>
          <a:p>
            <a:pPr indent="-158750" lvl="0" marL="152400" rtl="0" algn="l">
              <a:spcBef>
                <a:spcPts val="0"/>
              </a:spcBef>
              <a:spcAft>
                <a:spcPts val="0"/>
              </a:spcAft>
              <a:buClr>
                <a:schemeClr val="dk1"/>
              </a:buClr>
              <a:buSzPts val="1100"/>
              <a:buFont typeface="Arial"/>
              <a:buChar char="•"/>
            </a:pPr>
            <a:r>
              <a:rPr lang="en" sz="1200"/>
              <a:t>Amazon Elastic Block Store (Amazon EBS), Amazon Elastic File System (Amazon EFS), Amazon Simple Storage Service (Amazon S3), and Amazon Relational Database Service (Amazon RDS) are similar to direct attached storage (DAS), storage area networks (SAN), network attached storage (NAS), and a relational database management service (RDBMS).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With AWS services and features, you can do almost everything that you would want to do with a traditional data center.</a:t>
            </a:r>
            <a:endParaRPr sz="1200"/>
          </a:p>
        </p:txBody>
      </p:sp>
      <p:sp>
        <p:nvSpPr>
          <p:cNvPr id="673" name="Google Shape;673;g2ad1ac965d4_1_611: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ad1ac965d4_1_689: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Some key takeaways from this section of the module include:</a:t>
            </a:r>
            <a:endParaRPr sz="1200"/>
          </a:p>
          <a:p>
            <a:pPr indent="-158750" lvl="0" marL="152400" rtl="0" algn="l">
              <a:spcBef>
                <a:spcPts val="0"/>
              </a:spcBef>
              <a:spcAft>
                <a:spcPts val="0"/>
              </a:spcAft>
              <a:buClr>
                <a:schemeClr val="dk1"/>
              </a:buClr>
              <a:buSzPts val="1100"/>
              <a:buFont typeface="Arial"/>
              <a:buChar char="•"/>
            </a:pPr>
            <a:r>
              <a:rPr lang="en" sz="1200"/>
              <a:t>Cloud computing is the on-demand delivery of IT resources via the internet with pay-as-you-go pricing.</a:t>
            </a:r>
            <a:endParaRPr sz="1200"/>
          </a:p>
          <a:p>
            <a:pPr indent="-158750" lvl="0" marL="152400" rtl="0" algn="l">
              <a:spcBef>
                <a:spcPts val="0"/>
              </a:spcBef>
              <a:spcAft>
                <a:spcPts val="0"/>
              </a:spcAft>
              <a:buClr>
                <a:schemeClr val="dk1"/>
              </a:buClr>
              <a:buSzPts val="1100"/>
              <a:buFont typeface="Arial"/>
              <a:buChar char="•"/>
            </a:pPr>
            <a:r>
              <a:rPr lang="en" sz="1200"/>
              <a:t>Cloud computing enables you to think of (and use) your infrastructure as software.</a:t>
            </a:r>
            <a:endParaRPr sz="1200"/>
          </a:p>
          <a:p>
            <a:pPr indent="-158750" lvl="0" marL="152400" rtl="0" algn="l">
              <a:spcBef>
                <a:spcPts val="0"/>
              </a:spcBef>
              <a:spcAft>
                <a:spcPts val="0"/>
              </a:spcAft>
              <a:buClr>
                <a:schemeClr val="dk1"/>
              </a:buClr>
              <a:buSzPts val="1100"/>
              <a:buFont typeface="Arial"/>
              <a:buChar char="•"/>
            </a:pPr>
            <a:r>
              <a:rPr lang="en" sz="1200"/>
              <a:t>There are three cloud service models: IaaS, PaaS, and SaaS.</a:t>
            </a:r>
            <a:endParaRPr sz="1200"/>
          </a:p>
          <a:p>
            <a:pPr indent="-158750" lvl="0" marL="152400" rtl="0" algn="l">
              <a:spcBef>
                <a:spcPts val="0"/>
              </a:spcBef>
              <a:spcAft>
                <a:spcPts val="0"/>
              </a:spcAft>
              <a:buClr>
                <a:schemeClr val="dk1"/>
              </a:buClr>
              <a:buSzPts val="1100"/>
              <a:buFont typeface="Arial"/>
              <a:buChar char="•"/>
            </a:pPr>
            <a:r>
              <a:rPr lang="en" sz="1200"/>
              <a:t>There are three cloud deployment models: cloud, hybrid, and on-premises or private cloud.</a:t>
            </a:r>
            <a:endParaRPr sz="1200"/>
          </a:p>
          <a:p>
            <a:pPr indent="-158750" lvl="0" marL="152400" rtl="0" algn="l">
              <a:spcBef>
                <a:spcPts val="0"/>
              </a:spcBef>
              <a:spcAft>
                <a:spcPts val="0"/>
              </a:spcAft>
              <a:buClr>
                <a:schemeClr val="dk1"/>
              </a:buClr>
              <a:buSzPts val="1100"/>
              <a:buFont typeface="Arial"/>
              <a:buChar char="•"/>
            </a:pPr>
            <a:r>
              <a:rPr lang="en" sz="1200"/>
              <a:t>There are many AWS service analogs for the traditional, on-premises IT space.</a:t>
            </a:r>
            <a:endParaRPr sz="1200"/>
          </a:p>
          <a:p>
            <a:pPr indent="0" lvl="0" marL="0" rtl="0" algn="l">
              <a:spcBef>
                <a:spcPts val="0"/>
              </a:spcBef>
              <a:spcAft>
                <a:spcPts val="0"/>
              </a:spcAft>
              <a:buNone/>
            </a:pPr>
            <a:r>
              <a:t/>
            </a:r>
            <a:endParaRPr sz="1200"/>
          </a:p>
        </p:txBody>
      </p:sp>
      <p:sp>
        <p:nvSpPr>
          <p:cNvPr id="752" name="Google Shape;752;g2ad1ac965d4_1_689: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ad1ac965d4_1_696: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Section 2: Advantages of cloud computing</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Why are so many companies interested in moving to the cloud? This section presents six advantages of cloud computing.</a:t>
            </a:r>
            <a:endParaRPr sz="1200"/>
          </a:p>
        </p:txBody>
      </p:sp>
      <p:sp>
        <p:nvSpPr>
          <p:cNvPr id="760" name="Google Shape;760;g2ad1ac965d4_1_696: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ad1ac965d4_1_701: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t>Advantage #1—Trade capital expense for variable expense: </a:t>
            </a:r>
            <a:r>
              <a:rPr lang="en" sz="1200"/>
              <a:t>Capital expenses (capex) are funds that a company uses to acquire, upgrade, and maintain physical assets such as property, industrial buildings, or equipment. Do you remember the data center example in the traditional computing model where you needed to rack and stack the hardware, and then manage it all? You must pay for everything in the data center whether you use it or not.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By contrast, a </a:t>
            </a:r>
            <a:r>
              <a:rPr i="1" lang="en" sz="1200"/>
              <a:t>variable expense </a:t>
            </a:r>
            <a:r>
              <a:rPr lang="en" sz="1200"/>
              <a:t>is an expense that the person who bears the cost can easily alter or avoid. Instead of investing heavily in data centers and servers before you know how you will use them, you can pay only when you consume resources and pay only for the amount you consume. Thus, you save money on technology. It also enables you to adapt to new applications with as much space as you need in minutes, instead of weeks or days. Maintenance is reduced, so you can spend focus more on the core goals of your business. </a:t>
            </a:r>
            <a:endParaRPr sz="1200"/>
          </a:p>
          <a:p>
            <a:pPr indent="0" lvl="0" marL="0" rtl="0" algn="l">
              <a:spcBef>
                <a:spcPts val="0"/>
              </a:spcBef>
              <a:spcAft>
                <a:spcPts val="0"/>
              </a:spcAft>
              <a:buNone/>
            </a:pPr>
            <a:r>
              <a:t/>
            </a:r>
            <a:endParaRPr sz="1200"/>
          </a:p>
        </p:txBody>
      </p:sp>
      <p:sp>
        <p:nvSpPr>
          <p:cNvPr id="766" name="Google Shape;766;g2ad1ac965d4_1_701: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ad1ac965d4_1_712: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t>Advantage #2—Benefit from massive economies of scale: </a:t>
            </a:r>
            <a:r>
              <a:rPr lang="en" sz="1200"/>
              <a:t>By using cloud computing, you can achieve a lower variable cost than you can get on your own. Because usage from hundreds of thousands of customers is aggregated in the cloud, providers such as AWS can achieve higher economies of scale, which translates into lower pay-as-you-go prices.</a:t>
            </a:r>
            <a:endParaRPr sz="1200"/>
          </a:p>
        </p:txBody>
      </p:sp>
      <p:sp>
        <p:nvSpPr>
          <p:cNvPr id="778" name="Google Shape;778;g2ad1ac965d4_1_712: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ad1ac965d4_1_728: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t>Advantage #3—Stop guessing capacity: </a:t>
            </a:r>
            <a:r>
              <a:rPr lang="en" sz="1200"/>
              <a:t>Eliminate guessing about your infrastructure capacity needs. When you make a capacity decision before you deploy an application, you often either have expensive idle resources or deal with limited capacity. With cloud computing, these problems go away. You can access as much or as little as you need, and scale up and down as required with only a few minutes’ notice.</a:t>
            </a:r>
            <a:endParaRPr sz="1200"/>
          </a:p>
        </p:txBody>
      </p:sp>
      <p:sp>
        <p:nvSpPr>
          <p:cNvPr id="795" name="Google Shape;795;g2ad1ac965d4_1_728: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ad1ac965d4_1_743: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t>Advantage #4—Increase speed and agility: </a:t>
            </a:r>
            <a:r>
              <a:rPr lang="en" sz="1200"/>
              <a:t>In a cloud computing environment, new IT resources are only a click away, which means that you reduce the time it takes to make those resources available to your developers from weeks to just minutes. The result is a dramatic increase in agility for the organization because the cost and time that it takes to experiment and develop are significantly lower.</a:t>
            </a:r>
            <a:endParaRPr sz="1200"/>
          </a:p>
        </p:txBody>
      </p:sp>
      <p:sp>
        <p:nvSpPr>
          <p:cNvPr id="811" name="Google Shape;811;g2ad1ac965d4_1_743: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ad1ac965d4_1_757: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t>Advantage #5—Stop spending money on running and maintaining data centers: </a:t>
            </a:r>
            <a:r>
              <a:rPr lang="en" sz="1200"/>
              <a:t>Focus on projects that differentiate your business instead of focusing on the infrastructure. Cloud computing enables you to focus on your own customers instead of the heavy lifting of racking, stacking, and powering servers.</a:t>
            </a:r>
            <a:endParaRPr sz="1200"/>
          </a:p>
        </p:txBody>
      </p:sp>
      <p:sp>
        <p:nvSpPr>
          <p:cNvPr id="826" name="Google Shape;826;g2ad1ac965d4_1_757: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ad1ac965d4_1_533: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This module addresses the following topics:</a:t>
            </a:r>
            <a:endParaRPr sz="1200"/>
          </a:p>
          <a:p>
            <a:pPr indent="-158750" lvl="0" marL="152400" rtl="0" algn="l">
              <a:spcBef>
                <a:spcPts val="0"/>
              </a:spcBef>
              <a:spcAft>
                <a:spcPts val="0"/>
              </a:spcAft>
              <a:buClr>
                <a:schemeClr val="dk1"/>
              </a:buClr>
              <a:buSzPts val="1100"/>
              <a:buFont typeface="Arial"/>
              <a:buChar char="•"/>
            </a:pPr>
            <a:r>
              <a:rPr lang="en" sz="1200"/>
              <a:t>Introduction to cloud computing</a:t>
            </a:r>
            <a:endParaRPr sz="1200"/>
          </a:p>
          <a:p>
            <a:pPr indent="-158750" lvl="0" marL="152400" rtl="0" algn="l">
              <a:spcBef>
                <a:spcPts val="0"/>
              </a:spcBef>
              <a:spcAft>
                <a:spcPts val="0"/>
              </a:spcAft>
              <a:buClr>
                <a:schemeClr val="dk1"/>
              </a:buClr>
              <a:buSzPts val="1100"/>
              <a:buFont typeface="Arial"/>
              <a:buChar char="•"/>
            </a:pPr>
            <a:r>
              <a:rPr lang="en" sz="1200"/>
              <a:t>Advantages of cloud computing</a:t>
            </a:r>
            <a:endParaRPr sz="1200"/>
          </a:p>
          <a:p>
            <a:pPr indent="-158750" lvl="0" marL="152400" rtl="0" algn="l">
              <a:spcBef>
                <a:spcPts val="0"/>
              </a:spcBef>
              <a:spcAft>
                <a:spcPts val="0"/>
              </a:spcAft>
              <a:buClr>
                <a:schemeClr val="dk1"/>
              </a:buClr>
              <a:buSzPts val="1100"/>
              <a:buFont typeface="Arial"/>
              <a:buChar char="•"/>
            </a:pPr>
            <a:r>
              <a:rPr lang="en" sz="1200"/>
              <a:t>Introduction to Amazon Web Services (AWS)</a:t>
            </a:r>
            <a:endParaRPr sz="1200"/>
          </a:p>
          <a:p>
            <a:pPr indent="-158750" lvl="0" marL="152400" rtl="0" algn="l">
              <a:spcBef>
                <a:spcPts val="0"/>
              </a:spcBef>
              <a:spcAft>
                <a:spcPts val="0"/>
              </a:spcAft>
              <a:buClr>
                <a:schemeClr val="dk1"/>
              </a:buClr>
              <a:buSzPts val="1100"/>
              <a:buFont typeface="Arial"/>
              <a:buChar char="•"/>
            </a:pPr>
            <a:r>
              <a:rPr lang="en" sz="1200"/>
              <a:t>AWS Cloud Adoption Framework (AWS CAF)</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Finally, you will be asked to complete a knowledge check that will be used to test your understanding of the key concepts that are covered in this module.</a:t>
            </a:r>
            <a:endParaRPr sz="1200"/>
          </a:p>
        </p:txBody>
      </p:sp>
      <p:sp>
        <p:nvSpPr>
          <p:cNvPr id="585" name="Google Shape;585;g2ad1ac965d4_1_533: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ad1ac965d4_1_782: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t>Advantage #6—Go global in minutes: </a:t>
            </a:r>
            <a:r>
              <a:rPr lang="en" sz="1200"/>
              <a:t>You can deploy your application in multiple AWS Regions around the world with just a few clicks. As a result, you can provide a lower latency and better experience for your customers simply and at minimal cost.</a:t>
            </a:r>
            <a:endParaRPr sz="1200"/>
          </a:p>
        </p:txBody>
      </p:sp>
      <p:sp>
        <p:nvSpPr>
          <p:cNvPr id="852" name="Google Shape;852;g2ad1ac965d4_1_782: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ad1ac965d4_1_804: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The key takeaways from this section of the module include the six advantages of cloud computing:</a:t>
            </a:r>
            <a:endParaRPr sz="1200"/>
          </a:p>
          <a:p>
            <a:pPr indent="-158750" lvl="0" marL="152400" rtl="0" algn="l">
              <a:spcBef>
                <a:spcPts val="0"/>
              </a:spcBef>
              <a:spcAft>
                <a:spcPts val="0"/>
              </a:spcAft>
              <a:buClr>
                <a:schemeClr val="dk1"/>
              </a:buClr>
              <a:buSzPts val="1100"/>
              <a:buFont typeface="Arial"/>
              <a:buChar char="•"/>
            </a:pPr>
            <a:r>
              <a:rPr lang="en" sz="1200"/>
              <a:t>Trade capital expense for variable expense</a:t>
            </a:r>
            <a:endParaRPr sz="1200"/>
          </a:p>
          <a:p>
            <a:pPr indent="-158750" lvl="0" marL="152400" rtl="0" algn="l">
              <a:spcBef>
                <a:spcPts val="0"/>
              </a:spcBef>
              <a:spcAft>
                <a:spcPts val="0"/>
              </a:spcAft>
              <a:buClr>
                <a:schemeClr val="dk1"/>
              </a:buClr>
              <a:buSzPts val="1100"/>
              <a:buFont typeface="Arial"/>
              <a:buChar char="•"/>
            </a:pPr>
            <a:r>
              <a:rPr lang="en" sz="1200"/>
              <a:t>Massive economies of scale</a:t>
            </a:r>
            <a:endParaRPr sz="1200"/>
          </a:p>
          <a:p>
            <a:pPr indent="-158750" lvl="0" marL="152400" rtl="0" algn="l">
              <a:spcBef>
                <a:spcPts val="0"/>
              </a:spcBef>
              <a:spcAft>
                <a:spcPts val="0"/>
              </a:spcAft>
              <a:buClr>
                <a:schemeClr val="dk1"/>
              </a:buClr>
              <a:buSzPts val="1100"/>
              <a:buFont typeface="Arial"/>
              <a:buChar char="•"/>
            </a:pPr>
            <a:r>
              <a:rPr lang="en" sz="1200"/>
              <a:t>Stop guessing capacity</a:t>
            </a:r>
            <a:endParaRPr sz="1200"/>
          </a:p>
          <a:p>
            <a:pPr indent="-158750" lvl="0" marL="152400" rtl="0" algn="l">
              <a:spcBef>
                <a:spcPts val="0"/>
              </a:spcBef>
              <a:spcAft>
                <a:spcPts val="0"/>
              </a:spcAft>
              <a:buClr>
                <a:schemeClr val="dk1"/>
              </a:buClr>
              <a:buSzPts val="1100"/>
              <a:buFont typeface="Arial"/>
              <a:buChar char="•"/>
            </a:pPr>
            <a:r>
              <a:rPr lang="en" sz="1200"/>
              <a:t>Increase speed and agility</a:t>
            </a:r>
            <a:endParaRPr sz="1200"/>
          </a:p>
          <a:p>
            <a:pPr indent="-158750" lvl="0" marL="152400" rtl="0" algn="l">
              <a:spcBef>
                <a:spcPts val="0"/>
              </a:spcBef>
              <a:spcAft>
                <a:spcPts val="0"/>
              </a:spcAft>
              <a:buClr>
                <a:schemeClr val="dk1"/>
              </a:buClr>
              <a:buSzPts val="1100"/>
              <a:buFont typeface="Arial"/>
              <a:buChar char="•"/>
            </a:pPr>
            <a:r>
              <a:rPr lang="en" sz="1200"/>
              <a:t>Stop spending money on running and maintaining data centers</a:t>
            </a:r>
            <a:endParaRPr sz="1200"/>
          </a:p>
          <a:p>
            <a:pPr indent="-158750" lvl="0" marL="152400" rtl="0" algn="l">
              <a:spcBef>
                <a:spcPts val="0"/>
              </a:spcBef>
              <a:spcAft>
                <a:spcPts val="0"/>
              </a:spcAft>
              <a:buClr>
                <a:schemeClr val="dk1"/>
              </a:buClr>
              <a:buSzPts val="1100"/>
              <a:buFont typeface="Arial"/>
              <a:buChar char="•"/>
            </a:pPr>
            <a:r>
              <a:rPr lang="en" sz="1200"/>
              <a:t>Go global in minutes</a:t>
            </a:r>
            <a:endParaRPr sz="1200"/>
          </a:p>
        </p:txBody>
      </p:sp>
      <p:sp>
        <p:nvSpPr>
          <p:cNvPr id="875" name="Google Shape;875;g2ad1ac965d4_1_804: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ad1ac965d4_1_811: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Section 3: Introduction to Amazon Web Services (AWS)</a:t>
            </a:r>
            <a:endParaRPr sz="1200"/>
          </a:p>
        </p:txBody>
      </p:sp>
      <p:sp>
        <p:nvSpPr>
          <p:cNvPr id="883" name="Google Shape;883;g2ad1ac965d4_1_811: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ad204e08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ad204e08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ad1ac965d4_1_816: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In general, a web service is any piece of software that makes itself available over the internet or on private (intranet) networks. A web service uses a standardized format—such as Extensible Markup Language (XML) or JavaScript Object Notation (JSON)—for the request and the response of an application programming interface (API) interaction. It is not tied to any one operating system or programming language. It’s self-describing via an interface definition file and it is discoverable.</a:t>
            </a:r>
            <a:endParaRPr sz="1200"/>
          </a:p>
          <a:p>
            <a:pPr indent="0" lvl="0" marL="0" rtl="0" algn="l">
              <a:spcBef>
                <a:spcPts val="0"/>
              </a:spcBef>
              <a:spcAft>
                <a:spcPts val="0"/>
              </a:spcAft>
              <a:buNone/>
            </a:pPr>
            <a:r>
              <a:t/>
            </a:r>
            <a:endParaRPr sz="1200"/>
          </a:p>
        </p:txBody>
      </p:sp>
      <p:sp>
        <p:nvSpPr>
          <p:cNvPr id="896" name="Google Shape;896;g2ad1ac965d4_1_816: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ad1ac965d4_1_833: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Amazon Web Services (AWS) is a secure cloud platform that offers a broad set of global cloud-based products. Because these products are delivered over the internet, you have on-demand access to the compute, storage, network, database, and other IT resources that you might need for your projects—and the tools to manage them. You can immediately provision and launch AWS resources. The resources are ready for you to use in minutes.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AWS offers flexibility. Your AWS environment can be reconfigured and updated on demand, scaled up or down automatically to meet usage patterns and optimize spending, or shut down temporarily or permanently. The billing for AWS services becomes an operational expense instead of a capital expense.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AWS services are designed to work together to support virtually any type of application or workload. Think of these services like building blocks, which you can assemble quickly to build sophisticated, scalable solutions, and then adjust them as your needs change.</a:t>
            </a:r>
            <a:endParaRPr sz="1200"/>
          </a:p>
        </p:txBody>
      </p:sp>
      <p:sp>
        <p:nvSpPr>
          <p:cNvPr id="914" name="Google Shape;914;g2ad1ac965d4_1_833: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ad1ac965d4_1_839: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AWS services fall under different categories, and each category contains one or more services. You can select the services that you want from these different categories to build your solutions.</a:t>
            </a:r>
            <a:endParaRPr sz="1200"/>
          </a:p>
        </p:txBody>
      </p:sp>
      <p:sp>
        <p:nvSpPr>
          <p:cNvPr id="921" name="Google Shape;921;g2ad1ac965d4_1_839: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ad1ac965d4_1_891: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For example, say you’re building a database application. Your customers might be sending data to your Amazon Elastic Compute Cloud (Amazon EC2) instances, which is a service in the compute category. These EC2 servers batch the data in one-minute increments and add an object per customer to Amazon Simple Storage Service (Amazon S3), the AWS storage service you’ve chosen to use. You can then use a nonrelational database like Amazon DynamoDB to power your application, for example, to build an index so that you can find all the objects for a given customer that were collected over a certain period. You might decide to run these services inside an Amazon Virtual Private Cloud (Amazon VPC), which is a service in the networking category.</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purpose of this simple example is to illustrate that you can select web services from different categories and use them together to build a solution (in this case, a database application). Of course, the solutions you build can be quite complex.</a:t>
            </a:r>
            <a:endParaRPr sz="1200"/>
          </a:p>
        </p:txBody>
      </p:sp>
      <p:sp>
        <p:nvSpPr>
          <p:cNvPr id="974" name="Google Shape;974;g2ad1ac965d4_1_891: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ad1ac965d4_1_925:notes"/>
          <p:cNvSpPr txBox="1"/>
          <p:nvPr>
            <p:ph idx="1" type="body"/>
          </p:nvPr>
        </p:nvSpPr>
        <p:spPr>
          <a:xfrm>
            <a:off x="686360" y="4400261"/>
            <a:ext cx="5485279" cy="4683125"/>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Which service you choose to use will depend on your business goals and technology requirements. In the example you just looked at, the solution made use of Amazon EC2 as the compute service. However, that is only one of many compute services that AWS offers. Here are some other AWS compute offerings that you might choose to use for the following example use cases:</a:t>
            </a:r>
            <a:endParaRPr sz="1200"/>
          </a:p>
          <a:p>
            <a:pPr indent="-158750" lvl="0" marL="152400" rtl="0" algn="l">
              <a:spcBef>
                <a:spcPts val="0"/>
              </a:spcBef>
              <a:spcAft>
                <a:spcPts val="0"/>
              </a:spcAft>
              <a:buClr>
                <a:schemeClr val="dk1"/>
              </a:buClr>
              <a:buSzPts val="1100"/>
              <a:buFont typeface="Arial"/>
              <a:buChar char="•"/>
            </a:pPr>
            <a:r>
              <a:rPr lang="en" sz="1200"/>
              <a:t>Amazon EC2 (</a:t>
            </a:r>
            <a:r>
              <a:rPr lang="en" sz="1200" u="sng">
                <a:solidFill>
                  <a:schemeClr val="hlink"/>
                </a:solidFill>
                <a:hlinkClick r:id="rId2"/>
              </a:rPr>
              <a:t>https://aws.amazon.com/ec2/</a:t>
            </a:r>
            <a:r>
              <a:rPr lang="en" sz="1200"/>
              <a:t>): You want complete control over your AWS computing resources.</a:t>
            </a:r>
            <a:endParaRPr sz="1200"/>
          </a:p>
          <a:p>
            <a:pPr indent="-158750" lvl="0" marL="152400" rtl="0" algn="l">
              <a:spcBef>
                <a:spcPts val="0"/>
              </a:spcBef>
              <a:spcAft>
                <a:spcPts val="0"/>
              </a:spcAft>
              <a:buClr>
                <a:schemeClr val="dk1"/>
              </a:buClr>
              <a:buSzPts val="1100"/>
              <a:buFont typeface="Arial"/>
              <a:buChar char="•"/>
            </a:pPr>
            <a:r>
              <a:rPr lang="en" sz="1200"/>
              <a:t>AWS Lambda (</a:t>
            </a:r>
            <a:r>
              <a:rPr lang="en" sz="1200" u="sng">
                <a:solidFill>
                  <a:schemeClr val="hlink"/>
                </a:solidFill>
                <a:hlinkClick r:id="rId3"/>
              </a:rPr>
              <a:t>https://aws.amazon.com/lambda/</a:t>
            </a:r>
            <a:r>
              <a:rPr lang="en" sz="1200"/>
              <a:t>): You want to run your code and not manage or provision servers.</a:t>
            </a:r>
            <a:endParaRPr sz="1200"/>
          </a:p>
          <a:p>
            <a:pPr indent="-158750" lvl="0" marL="152400" rtl="0" algn="l">
              <a:spcBef>
                <a:spcPts val="0"/>
              </a:spcBef>
              <a:spcAft>
                <a:spcPts val="0"/>
              </a:spcAft>
              <a:buClr>
                <a:schemeClr val="dk1"/>
              </a:buClr>
              <a:buSzPts val="1100"/>
              <a:buFont typeface="Arial"/>
              <a:buChar char="•"/>
            </a:pPr>
            <a:r>
              <a:rPr lang="en" sz="1200"/>
              <a:t>AWS Elastic Beanstalk (</a:t>
            </a:r>
            <a:r>
              <a:rPr lang="en" sz="1200" u="sng">
                <a:solidFill>
                  <a:schemeClr val="hlink"/>
                </a:solidFill>
                <a:hlinkClick r:id="rId4"/>
              </a:rPr>
              <a:t>https://aws.amazon.com/elasticbeanstalk/</a:t>
            </a:r>
            <a:r>
              <a:rPr lang="en" sz="1200"/>
              <a:t>): You want a service that deploys, manages, and scales your web applications for you.</a:t>
            </a:r>
            <a:endParaRPr sz="1200"/>
          </a:p>
          <a:p>
            <a:pPr indent="-158750" lvl="0" marL="152400" rtl="0" algn="l">
              <a:spcBef>
                <a:spcPts val="0"/>
              </a:spcBef>
              <a:spcAft>
                <a:spcPts val="0"/>
              </a:spcAft>
              <a:buClr>
                <a:schemeClr val="dk1"/>
              </a:buClr>
              <a:buSzPts val="1100"/>
              <a:buFont typeface="Arial"/>
              <a:buChar char="•"/>
            </a:pPr>
            <a:r>
              <a:rPr lang="en" sz="1200"/>
              <a:t>Amazon Lightsail (</a:t>
            </a:r>
            <a:r>
              <a:rPr lang="en" sz="1200" u="sng">
                <a:solidFill>
                  <a:schemeClr val="hlink"/>
                </a:solidFill>
                <a:hlinkClick r:id="rId5"/>
              </a:rPr>
              <a:t>https://aws.amazon.com/lightsail/</a:t>
            </a:r>
            <a:r>
              <a:rPr lang="en" sz="1200"/>
              <a:t>): You need a lightweight cloud platform for a simple web application.</a:t>
            </a:r>
            <a:endParaRPr sz="1200"/>
          </a:p>
          <a:p>
            <a:pPr indent="-158750" lvl="0" marL="152400" rtl="0" algn="l">
              <a:spcBef>
                <a:spcPts val="0"/>
              </a:spcBef>
              <a:spcAft>
                <a:spcPts val="0"/>
              </a:spcAft>
              <a:buClr>
                <a:schemeClr val="dk1"/>
              </a:buClr>
              <a:buSzPts val="1100"/>
              <a:buFont typeface="Arial"/>
              <a:buChar char="•"/>
            </a:pPr>
            <a:r>
              <a:rPr lang="en" sz="1200"/>
              <a:t>AWS Batch (</a:t>
            </a:r>
            <a:r>
              <a:rPr lang="en" sz="1200" u="sng">
                <a:solidFill>
                  <a:schemeClr val="hlink"/>
                </a:solidFill>
                <a:hlinkClick r:id="rId6"/>
              </a:rPr>
              <a:t>https://aws.amazon.com/batch/</a:t>
            </a:r>
            <a:r>
              <a:rPr lang="en" sz="1200"/>
              <a:t>): You need to run hundreds of thousands of batch workloads.</a:t>
            </a:r>
            <a:endParaRPr sz="1200"/>
          </a:p>
          <a:p>
            <a:pPr indent="-158750" lvl="0" marL="152400" rtl="0" algn="l">
              <a:spcBef>
                <a:spcPts val="0"/>
              </a:spcBef>
              <a:spcAft>
                <a:spcPts val="0"/>
              </a:spcAft>
              <a:buClr>
                <a:schemeClr val="dk1"/>
              </a:buClr>
              <a:buSzPts val="1100"/>
              <a:buFont typeface="Arial"/>
              <a:buChar char="•"/>
            </a:pPr>
            <a:r>
              <a:rPr lang="en" sz="1200"/>
              <a:t>AWS Outposts (</a:t>
            </a:r>
            <a:r>
              <a:rPr lang="en" sz="1200" u="sng">
                <a:solidFill>
                  <a:schemeClr val="hlink"/>
                </a:solidFill>
                <a:hlinkClick r:id="rId7"/>
              </a:rPr>
              <a:t>https://aws.amazon.com/outposts/</a:t>
            </a:r>
            <a:r>
              <a:rPr lang="en" sz="1200"/>
              <a:t>): You want to run AWS infrastructure in your on-premises data center.</a:t>
            </a:r>
            <a:endParaRPr sz="1200"/>
          </a:p>
          <a:p>
            <a:pPr indent="-158750" lvl="0" marL="152400" rtl="0" algn="l">
              <a:spcBef>
                <a:spcPts val="0"/>
              </a:spcBef>
              <a:spcAft>
                <a:spcPts val="0"/>
              </a:spcAft>
              <a:buClr>
                <a:schemeClr val="dk1"/>
              </a:buClr>
              <a:buSzPts val="1100"/>
              <a:buFont typeface="Arial"/>
              <a:buChar char="•"/>
            </a:pPr>
            <a:r>
              <a:rPr lang="en" sz="1200"/>
              <a:t>Amazon Elastic Container Service (Amazon ECS) (</a:t>
            </a:r>
            <a:r>
              <a:rPr lang="en" sz="1200" u="sng">
                <a:solidFill>
                  <a:schemeClr val="hlink"/>
                </a:solidFill>
                <a:hlinkClick r:id="rId8"/>
              </a:rPr>
              <a:t>https://aws.amazon.com/ecs/</a:t>
            </a:r>
            <a:r>
              <a:rPr lang="en" sz="1200"/>
              <a:t>)</a:t>
            </a:r>
            <a:endParaRPr sz="1200"/>
          </a:p>
          <a:p>
            <a:pPr indent="-158750" lvl="0" marL="152400" rtl="0" algn="l">
              <a:spcBef>
                <a:spcPts val="0"/>
              </a:spcBef>
              <a:spcAft>
                <a:spcPts val="0"/>
              </a:spcAft>
              <a:buClr>
                <a:schemeClr val="dk1"/>
              </a:buClr>
              <a:buSzPts val="1100"/>
              <a:buFont typeface="Arial"/>
              <a:buChar char="•"/>
            </a:pPr>
            <a:r>
              <a:rPr lang="en" sz="1200"/>
              <a:t>Amazon Elastic Kubernetes Service (Amazon EKS) (</a:t>
            </a:r>
            <a:r>
              <a:rPr lang="en" sz="1200" u="sng">
                <a:solidFill>
                  <a:schemeClr val="hlink"/>
                </a:solidFill>
                <a:hlinkClick r:id="rId9"/>
              </a:rPr>
              <a:t>https://aws.amazon.com/eks/</a:t>
            </a:r>
            <a:r>
              <a:rPr lang="en" sz="1200" u="sng">
                <a:solidFill>
                  <a:srgbClr val="0563C1"/>
                </a:solidFill>
              </a:rPr>
              <a:t>)</a:t>
            </a:r>
            <a:endParaRPr sz="1200"/>
          </a:p>
          <a:p>
            <a:pPr indent="-158750" lvl="0" marL="152400" rtl="0" algn="l">
              <a:spcBef>
                <a:spcPts val="0"/>
              </a:spcBef>
              <a:spcAft>
                <a:spcPts val="0"/>
              </a:spcAft>
              <a:buClr>
                <a:schemeClr val="dk1"/>
              </a:buClr>
              <a:buSzPts val="1100"/>
              <a:buFont typeface="Arial"/>
              <a:buChar char="•"/>
            </a:pPr>
            <a:r>
              <a:rPr lang="en" sz="1200"/>
              <a:t>AWS Fargate (</a:t>
            </a:r>
            <a:r>
              <a:rPr lang="en" sz="1200" u="sng">
                <a:solidFill>
                  <a:schemeClr val="hlink"/>
                </a:solidFill>
                <a:hlinkClick r:id="rId10"/>
              </a:rPr>
              <a:t>https://aws.amazon.com/fargate/</a:t>
            </a:r>
            <a:r>
              <a:rPr lang="en" sz="1200"/>
              <a:t>): You want to implement a containers or microservices architecture.</a:t>
            </a:r>
            <a:endParaRPr sz="1200"/>
          </a:p>
          <a:p>
            <a:pPr indent="-158750" lvl="0" marL="152400" rtl="0" algn="l">
              <a:spcBef>
                <a:spcPts val="0"/>
              </a:spcBef>
              <a:spcAft>
                <a:spcPts val="0"/>
              </a:spcAft>
              <a:buClr>
                <a:schemeClr val="dk1"/>
              </a:buClr>
              <a:buSzPts val="1100"/>
              <a:buFont typeface="Arial"/>
              <a:buChar char="•"/>
            </a:pPr>
            <a:r>
              <a:rPr lang="en" sz="1200"/>
              <a:t>VMware Cloud on AWS (</a:t>
            </a:r>
            <a:r>
              <a:rPr lang="en" sz="1200" u="sng">
                <a:solidFill>
                  <a:schemeClr val="hlink"/>
                </a:solidFill>
                <a:hlinkClick r:id="rId11"/>
              </a:rPr>
              <a:t>https://aws.amazon.com/vmware/</a:t>
            </a:r>
            <a:r>
              <a:rPr lang="en" sz="1200"/>
              <a:t>): You have an on-premises server virtualization platform that you want to migrate to AWS.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Similarly, there are a variety of services for you to choose from in the other categories, and the number of offerings keeps growing.</a:t>
            </a:r>
            <a:endParaRPr sz="1200"/>
          </a:p>
        </p:txBody>
      </p:sp>
      <p:sp>
        <p:nvSpPr>
          <p:cNvPr id="1009" name="Google Shape;1009;g2ad1ac965d4_1_925: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ad1ac965d4_1_973: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ECS (AWS Containers), ECR ( Container Registry-Docker), EKS (Kubernetes), Lambda (code as service), Fargate (serverless compute), Beanstalk - web stack orchestration</a:t>
            </a:r>
            <a:endParaRPr sz="1200"/>
          </a:p>
          <a:p>
            <a:pPr indent="0" lvl="0" marL="0" rtl="0" algn="l">
              <a:spcBef>
                <a:spcPts val="0"/>
              </a:spcBef>
              <a:spcAft>
                <a:spcPts val="0"/>
              </a:spcAft>
              <a:buNone/>
            </a:pPr>
            <a:r>
              <a:rPr lang="en" sz="1200"/>
              <a:t>Cognito (Federated Identity - oauth alternative), Shield (DDoS)</a:t>
            </a:r>
            <a:endParaRPr sz="1200"/>
          </a:p>
          <a:p>
            <a:pPr indent="0" lvl="0" marL="0" rtl="0" algn="l">
              <a:spcBef>
                <a:spcPts val="0"/>
              </a:spcBef>
              <a:spcAft>
                <a:spcPts val="0"/>
              </a:spcAft>
              <a:buNone/>
            </a:pPr>
            <a:r>
              <a:rPr lang="en" sz="1200"/>
              <a:t>EBS (like direct storage or SAN), EFS like NFS, S3 object like Google Drive</a:t>
            </a:r>
            <a:endParaRPr sz="1200"/>
          </a:p>
          <a:p>
            <a:pPr indent="0" lvl="0" marL="0" rtl="0" algn="l">
              <a:spcBef>
                <a:spcPts val="0"/>
              </a:spcBef>
              <a:spcAft>
                <a:spcPts val="0"/>
              </a:spcAft>
              <a:buNone/>
            </a:pPr>
            <a:r>
              <a:rPr lang="en" sz="1200"/>
              <a:t>Redshift (shift from Oracle - data warehouse), Aurora simplified RDBMS with MySQL and PostGres</a:t>
            </a:r>
            <a:endParaRPr sz="1200"/>
          </a:p>
          <a:p>
            <a:pPr indent="0" lvl="0" marL="0" rtl="0" algn="l">
              <a:spcBef>
                <a:spcPts val="0"/>
              </a:spcBef>
              <a:spcAft>
                <a:spcPts val="0"/>
              </a:spcAft>
              <a:buNone/>
            </a:pPr>
            <a:r>
              <a:rPr lang="en" sz="1200"/>
              <a:t>The array of AWS services can be intimidating as you start your journey into the cloud. This course focuses on some of the more common services in the following service categories: compute, storage, database, networking and content delivery, security, identity, and compliance, management and governance, and AWS cost management.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Legend:</a:t>
            </a:r>
            <a:endParaRPr sz="1200"/>
          </a:p>
          <a:p>
            <a:pPr indent="-158750" lvl="0" marL="152400" rtl="0" algn="l">
              <a:spcBef>
                <a:spcPts val="0"/>
              </a:spcBef>
              <a:spcAft>
                <a:spcPts val="0"/>
              </a:spcAft>
              <a:buClr>
                <a:schemeClr val="dk1"/>
              </a:buClr>
              <a:buSzPts val="1100"/>
              <a:buFont typeface="Arial"/>
              <a:buChar char="•"/>
            </a:pPr>
            <a:r>
              <a:rPr lang="en" sz="1200"/>
              <a:t>Amazon Elastic Block Store (Amazon EBS)</a:t>
            </a:r>
            <a:endParaRPr sz="1200"/>
          </a:p>
          <a:p>
            <a:pPr indent="-158750" lvl="0" marL="152400" rtl="0" algn="l">
              <a:spcBef>
                <a:spcPts val="0"/>
              </a:spcBef>
              <a:spcAft>
                <a:spcPts val="0"/>
              </a:spcAft>
              <a:buClr>
                <a:schemeClr val="dk1"/>
              </a:buClr>
              <a:buSzPts val="1100"/>
              <a:buFont typeface="Arial"/>
              <a:buChar char="•"/>
            </a:pPr>
            <a:r>
              <a:rPr lang="en" sz="1200"/>
              <a:t>Amazon Elastic Compute Cloud (Amazon EC2)</a:t>
            </a:r>
            <a:endParaRPr sz="1200"/>
          </a:p>
          <a:p>
            <a:pPr indent="-158750" lvl="0" marL="152400" rtl="0" algn="l">
              <a:spcBef>
                <a:spcPts val="0"/>
              </a:spcBef>
              <a:spcAft>
                <a:spcPts val="0"/>
              </a:spcAft>
              <a:buClr>
                <a:schemeClr val="dk1"/>
              </a:buClr>
              <a:buSzPts val="1100"/>
              <a:buFont typeface="Arial"/>
              <a:buChar char="•"/>
            </a:pPr>
            <a:r>
              <a:rPr lang="en" sz="1200"/>
              <a:t>Amazon Elastic Container Registry (Amazon ECR)</a:t>
            </a:r>
            <a:endParaRPr sz="1200"/>
          </a:p>
          <a:p>
            <a:pPr indent="-158750" lvl="0" marL="152400" rtl="0" algn="l">
              <a:spcBef>
                <a:spcPts val="0"/>
              </a:spcBef>
              <a:spcAft>
                <a:spcPts val="0"/>
              </a:spcAft>
              <a:buClr>
                <a:schemeClr val="dk1"/>
              </a:buClr>
              <a:buSzPts val="1100"/>
              <a:buFont typeface="Arial"/>
              <a:buChar char="•"/>
            </a:pPr>
            <a:r>
              <a:rPr lang="en" sz="1200"/>
              <a:t>Amazon Elastic Container Service (Amazon ECS)</a:t>
            </a:r>
            <a:endParaRPr sz="1200"/>
          </a:p>
          <a:p>
            <a:pPr indent="-158750" lvl="0" marL="152400" rtl="0" algn="l">
              <a:spcBef>
                <a:spcPts val="0"/>
              </a:spcBef>
              <a:spcAft>
                <a:spcPts val="0"/>
              </a:spcAft>
              <a:buClr>
                <a:schemeClr val="dk1"/>
              </a:buClr>
              <a:buSzPts val="1100"/>
              <a:buFont typeface="Arial"/>
              <a:buChar char="•"/>
            </a:pPr>
            <a:r>
              <a:rPr lang="en" sz="1200"/>
              <a:t>Amazon Elastic File System (Amazon EFS)</a:t>
            </a:r>
            <a:endParaRPr sz="1200"/>
          </a:p>
          <a:p>
            <a:pPr indent="-158750" lvl="0" marL="152400" rtl="0" algn="l">
              <a:spcBef>
                <a:spcPts val="0"/>
              </a:spcBef>
              <a:spcAft>
                <a:spcPts val="0"/>
              </a:spcAft>
              <a:buClr>
                <a:schemeClr val="dk1"/>
              </a:buClr>
              <a:buSzPts val="1100"/>
              <a:buFont typeface="Arial"/>
              <a:buChar char="•"/>
            </a:pPr>
            <a:r>
              <a:rPr lang="en" sz="1200"/>
              <a:t>Amazon Elastic Kubernetes Service (Amazon EKS)</a:t>
            </a:r>
            <a:endParaRPr sz="1200"/>
          </a:p>
          <a:p>
            <a:pPr indent="-158750" lvl="0" marL="152400" rtl="0" algn="l">
              <a:spcBef>
                <a:spcPts val="0"/>
              </a:spcBef>
              <a:spcAft>
                <a:spcPts val="0"/>
              </a:spcAft>
              <a:buClr>
                <a:schemeClr val="dk1"/>
              </a:buClr>
              <a:buSzPts val="1100"/>
              <a:buFont typeface="Arial"/>
              <a:buChar char="•"/>
            </a:pPr>
            <a:r>
              <a:rPr lang="en" sz="1200"/>
              <a:t>Amazon Relational Database Service (Amazon RDS)</a:t>
            </a:r>
            <a:endParaRPr sz="1200"/>
          </a:p>
          <a:p>
            <a:pPr indent="-158750" lvl="0" marL="152400" rtl="0" algn="l">
              <a:spcBef>
                <a:spcPts val="0"/>
              </a:spcBef>
              <a:spcAft>
                <a:spcPts val="0"/>
              </a:spcAft>
              <a:buClr>
                <a:schemeClr val="dk1"/>
              </a:buClr>
              <a:buSzPts val="1100"/>
              <a:buFont typeface="Arial"/>
              <a:buChar char="•"/>
            </a:pPr>
            <a:r>
              <a:rPr lang="en" sz="1200"/>
              <a:t>Amazon Simple Storage Service (Amazon S3)</a:t>
            </a:r>
            <a:endParaRPr sz="1200"/>
          </a:p>
          <a:p>
            <a:pPr indent="-158750" lvl="0" marL="152400" rtl="0" algn="l">
              <a:spcBef>
                <a:spcPts val="0"/>
              </a:spcBef>
              <a:spcAft>
                <a:spcPts val="0"/>
              </a:spcAft>
              <a:buClr>
                <a:schemeClr val="dk1"/>
              </a:buClr>
              <a:buSzPts val="1100"/>
              <a:buFont typeface="Arial"/>
              <a:buChar char="•"/>
            </a:pPr>
            <a:r>
              <a:rPr lang="en" sz="1200"/>
              <a:t>Amazon Virtual Private Cloud (Amazon VPC)</a:t>
            </a:r>
            <a:endParaRPr sz="1200"/>
          </a:p>
          <a:p>
            <a:pPr indent="-158750" lvl="0" marL="152400" rtl="0" algn="l">
              <a:spcBef>
                <a:spcPts val="0"/>
              </a:spcBef>
              <a:spcAft>
                <a:spcPts val="0"/>
              </a:spcAft>
              <a:buClr>
                <a:schemeClr val="dk1"/>
              </a:buClr>
              <a:buSzPts val="1100"/>
              <a:buFont typeface="Arial"/>
              <a:buChar char="•"/>
            </a:pPr>
            <a:r>
              <a:rPr lang="en" sz="1200"/>
              <a:t>AWS Identity and Access Management (IAM)</a:t>
            </a:r>
            <a:endParaRPr sz="1200"/>
          </a:p>
          <a:p>
            <a:pPr indent="-158750" lvl="0" marL="152400" rtl="0" algn="l">
              <a:spcBef>
                <a:spcPts val="0"/>
              </a:spcBef>
              <a:spcAft>
                <a:spcPts val="0"/>
              </a:spcAft>
              <a:buClr>
                <a:schemeClr val="dk1"/>
              </a:buClr>
              <a:buSzPts val="1100"/>
              <a:buFont typeface="Arial"/>
              <a:buChar char="•"/>
            </a:pPr>
            <a:r>
              <a:rPr lang="en" sz="1200"/>
              <a:t>AWS Key Management Service (AWS KMS)</a:t>
            </a:r>
            <a:endParaRPr sz="1200"/>
          </a:p>
        </p:txBody>
      </p:sp>
      <p:sp>
        <p:nvSpPr>
          <p:cNvPr id="1058" name="Google Shape;1058;g2ad1ac965d4_1_973: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ad1ac965d4_1_542: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After completing this module, you should be able to:</a:t>
            </a:r>
            <a:endParaRPr sz="1200"/>
          </a:p>
          <a:p>
            <a:pPr indent="-158750" lvl="0" marL="152400" rtl="0" algn="l">
              <a:spcBef>
                <a:spcPts val="0"/>
              </a:spcBef>
              <a:spcAft>
                <a:spcPts val="0"/>
              </a:spcAft>
              <a:buClr>
                <a:schemeClr val="dk1"/>
              </a:buClr>
              <a:buSzPts val="1100"/>
              <a:buFont typeface="Arial"/>
              <a:buChar char="•"/>
            </a:pPr>
            <a:r>
              <a:rPr lang="en" sz="1200"/>
              <a:t>Define different types of cloud computing</a:t>
            </a:r>
            <a:endParaRPr sz="1200"/>
          </a:p>
          <a:p>
            <a:pPr indent="-158750" lvl="0" marL="152400" rtl="0" algn="l">
              <a:spcBef>
                <a:spcPts val="0"/>
              </a:spcBef>
              <a:spcAft>
                <a:spcPts val="0"/>
              </a:spcAft>
              <a:buClr>
                <a:schemeClr val="dk1"/>
              </a:buClr>
              <a:buSzPts val="1100"/>
              <a:buFont typeface="Arial"/>
              <a:buChar char="•"/>
            </a:pPr>
            <a:r>
              <a:rPr lang="en" sz="1200"/>
              <a:t>Describe six advantages of cloud computing</a:t>
            </a:r>
            <a:endParaRPr sz="1200"/>
          </a:p>
          <a:p>
            <a:pPr indent="-158750" lvl="0" marL="152400" rtl="0" algn="l">
              <a:spcBef>
                <a:spcPts val="0"/>
              </a:spcBef>
              <a:spcAft>
                <a:spcPts val="0"/>
              </a:spcAft>
              <a:buClr>
                <a:schemeClr val="dk1"/>
              </a:buClr>
              <a:buSzPts val="1100"/>
              <a:buFont typeface="Arial"/>
              <a:buChar char="•"/>
            </a:pPr>
            <a:r>
              <a:rPr lang="en" sz="1200"/>
              <a:t>Recognize the main AWS service categories and core services</a:t>
            </a:r>
            <a:endParaRPr sz="1200"/>
          </a:p>
          <a:p>
            <a:pPr indent="-158750" lvl="0" marL="152400" rtl="0" algn="l">
              <a:spcBef>
                <a:spcPts val="0"/>
              </a:spcBef>
              <a:spcAft>
                <a:spcPts val="0"/>
              </a:spcAft>
              <a:buClr>
                <a:schemeClr val="dk1"/>
              </a:buClr>
              <a:buSzPts val="1100"/>
              <a:buFont typeface="Arial"/>
              <a:buChar char="•"/>
            </a:pPr>
            <a:r>
              <a:rPr lang="en" sz="1200"/>
              <a:t>Review the AWS Cloud Adoption Framework (AWS CAF)</a:t>
            </a:r>
            <a:endParaRPr sz="1200"/>
          </a:p>
        </p:txBody>
      </p:sp>
      <p:sp>
        <p:nvSpPr>
          <p:cNvPr id="595" name="Google Shape;595;g2ad1ac965d4_1_542: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ad1ac965d4_1_992: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You might wonder how to access the broad array of services that are offered by AWS. There are three ways to create and manage resources on the AWS Cloud:</a:t>
            </a:r>
            <a:endParaRPr sz="1200"/>
          </a:p>
          <a:p>
            <a:pPr indent="-158750" lvl="0" marL="152400" rtl="0" algn="l">
              <a:spcBef>
                <a:spcPts val="0"/>
              </a:spcBef>
              <a:spcAft>
                <a:spcPts val="0"/>
              </a:spcAft>
              <a:buClr>
                <a:schemeClr val="dk1"/>
              </a:buClr>
              <a:buSzPts val="1100"/>
              <a:buFont typeface="Arial"/>
              <a:buChar char="•"/>
            </a:pPr>
            <a:r>
              <a:rPr b="1" lang="en" sz="1200"/>
              <a:t>AWS Management Console: </a:t>
            </a:r>
            <a:r>
              <a:rPr lang="en" sz="1200"/>
              <a:t>The console provides a rich graphical interface to a majority of the features offered by AWS. (Note: From time to time, new features might not have all of their capabilities included in the console when the feature initially launches.)</a:t>
            </a:r>
            <a:endParaRPr sz="1200"/>
          </a:p>
          <a:p>
            <a:pPr indent="-158750" lvl="0" marL="152400" rtl="0" algn="l">
              <a:spcBef>
                <a:spcPts val="0"/>
              </a:spcBef>
              <a:spcAft>
                <a:spcPts val="0"/>
              </a:spcAft>
              <a:buClr>
                <a:schemeClr val="dk1"/>
              </a:buClr>
              <a:buSzPts val="1100"/>
              <a:buFont typeface="Arial"/>
              <a:buChar char="•"/>
            </a:pPr>
            <a:r>
              <a:rPr b="1" lang="en" sz="1200"/>
              <a:t>AWS Command Line Interface (AWS CLI): </a:t>
            </a:r>
            <a:r>
              <a:rPr lang="en" sz="1200"/>
              <a:t>The AWS CLI provides a suite of utilities that can be launched from a command script in Linux, macOS, or Microsoft Windows.</a:t>
            </a:r>
            <a:endParaRPr sz="1200"/>
          </a:p>
          <a:p>
            <a:pPr indent="-158750" lvl="0" marL="152400" rtl="0" algn="l">
              <a:spcBef>
                <a:spcPts val="0"/>
              </a:spcBef>
              <a:spcAft>
                <a:spcPts val="0"/>
              </a:spcAft>
              <a:buClr>
                <a:schemeClr val="dk1"/>
              </a:buClr>
              <a:buSzPts val="1100"/>
              <a:buFont typeface="Arial"/>
              <a:buChar char="•"/>
            </a:pPr>
            <a:r>
              <a:rPr b="1" lang="en" sz="1200"/>
              <a:t>Software development kits (SDKs): </a:t>
            </a:r>
            <a:r>
              <a:rPr lang="en" sz="1200"/>
              <a:t>AWS provides packages that enable accessing AWS in a variety of popular programming languages. This makes it easy to use AWS in your existing applications and it also enables you to create applications that deploy and monitor complex systems entirely through code.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All three options are built on a common REST-like API that serves as the foundation of AWS.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To learn more about tools you can use to develop and manage applications on AWS, see </a:t>
            </a:r>
            <a:r>
              <a:rPr lang="en" sz="1200" u="sng">
                <a:solidFill>
                  <a:schemeClr val="hlink"/>
                </a:solidFill>
                <a:hlinkClick r:id="rId2"/>
              </a:rPr>
              <a:t>https://aws.amazon.com/tools/</a:t>
            </a:r>
            <a:r>
              <a:rPr lang="en" sz="1200"/>
              <a:t>.</a:t>
            </a:r>
            <a:endParaRPr sz="1200"/>
          </a:p>
          <a:p>
            <a:pPr indent="0" lvl="0" marL="0" rtl="0" algn="l">
              <a:spcBef>
                <a:spcPts val="0"/>
              </a:spcBef>
              <a:spcAft>
                <a:spcPts val="0"/>
              </a:spcAft>
              <a:buNone/>
            </a:pPr>
            <a:r>
              <a:t/>
            </a:r>
            <a:endParaRPr sz="1200"/>
          </a:p>
        </p:txBody>
      </p:sp>
      <p:sp>
        <p:nvSpPr>
          <p:cNvPr id="1078" name="Google Shape;1078;g2ad1ac965d4_1_992: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ad1ac965d4_1_1006: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The key takeaways from this section of the module include:</a:t>
            </a:r>
            <a:endParaRPr sz="1200"/>
          </a:p>
          <a:p>
            <a:pPr indent="-158750" lvl="0" marL="152400" rtl="0" algn="l">
              <a:spcBef>
                <a:spcPts val="0"/>
              </a:spcBef>
              <a:spcAft>
                <a:spcPts val="0"/>
              </a:spcAft>
              <a:buClr>
                <a:schemeClr val="dk1"/>
              </a:buClr>
              <a:buSzPts val="1100"/>
              <a:buFont typeface="Arial"/>
              <a:buChar char="•"/>
            </a:pPr>
            <a:r>
              <a:rPr lang="en" sz="1200"/>
              <a:t>AWS is a secure cloud platform that offers a broad set of global cloud-based products called services that are designed to work together.</a:t>
            </a:r>
            <a:endParaRPr sz="1200"/>
          </a:p>
          <a:p>
            <a:pPr indent="-158750" lvl="0" marL="152400" rtl="0" algn="l">
              <a:spcBef>
                <a:spcPts val="0"/>
              </a:spcBef>
              <a:spcAft>
                <a:spcPts val="0"/>
              </a:spcAft>
              <a:buClr>
                <a:schemeClr val="dk1"/>
              </a:buClr>
              <a:buSzPts val="1100"/>
              <a:buFont typeface="Arial"/>
              <a:buChar char="•"/>
            </a:pPr>
            <a:r>
              <a:rPr lang="en" sz="1200"/>
              <a:t>There are many categories of AWS services, and each category has many services to choose from.</a:t>
            </a:r>
            <a:endParaRPr sz="1200"/>
          </a:p>
          <a:p>
            <a:pPr indent="-158750" lvl="0" marL="152400" rtl="0" algn="l">
              <a:spcBef>
                <a:spcPts val="0"/>
              </a:spcBef>
              <a:spcAft>
                <a:spcPts val="0"/>
              </a:spcAft>
              <a:buClr>
                <a:schemeClr val="dk1"/>
              </a:buClr>
              <a:buSzPts val="1100"/>
              <a:buFont typeface="Arial"/>
              <a:buChar char="•"/>
            </a:pPr>
            <a:r>
              <a:rPr lang="en" sz="1200"/>
              <a:t>Choose a service based on your business goals and technology requirements.</a:t>
            </a:r>
            <a:endParaRPr sz="1200"/>
          </a:p>
          <a:p>
            <a:pPr indent="-158750" lvl="0" marL="152400" rtl="0" algn="l">
              <a:spcBef>
                <a:spcPts val="0"/>
              </a:spcBef>
              <a:spcAft>
                <a:spcPts val="0"/>
              </a:spcAft>
              <a:buClr>
                <a:schemeClr val="dk1"/>
              </a:buClr>
              <a:buSzPts val="1100"/>
              <a:buFont typeface="Arial"/>
              <a:buChar char="•"/>
            </a:pPr>
            <a:r>
              <a:rPr lang="en" sz="1200"/>
              <a:t>There are three ways to interact with AWS services.</a:t>
            </a:r>
            <a:endParaRPr sz="1200"/>
          </a:p>
          <a:p>
            <a:pPr indent="0" lvl="0" marL="0" rtl="0" algn="l">
              <a:spcBef>
                <a:spcPts val="0"/>
              </a:spcBef>
              <a:spcAft>
                <a:spcPts val="0"/>
              </a:spcAft>
              <a:buNone/>
            </a:pPr>
            <a:r>
              <a:t/>
            </a:r>
            <a:endParaRPr sz="1200"/>
          </a:p>
        </p:txBody>
      </p:sp>
      <p:sp>
        <p:nvSpPr>
          <p:cNvPr id="1093" name="Google Shape;1093;g2ad1ac965d4_1_1006: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2ad1ac965d4_1_1013: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Section 4: Moving to the AWS Cloud – The AWS Cloud Adoption Framework (AWS CAF)</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As you learned so far in this module, cloud computing offers many advantages over the traditional model. However, for most organizations, cloud adoption does not happen instantly. Technology is one thing, but an organization also consists of people and processes, and these three elements must all be in alignment for successful cloud adoption. Cloud computing introduces a significant shift in how technology is obtained, used, and managed. It also shifts how organizations budget and pay for technology services. Cloud adoption requires that fundamental changes are discussed and considered across an entire organization. It also requires that stakeholders across all organizational units—both within and outside IT—support these new changes. In this last section, you learn about the AWS CAF, which was created to help organizations design and travel an accelerated path to successful cloud adoption.</a:t>
            </a:r>
            <a:endParaRPr sz="1200"/>
          </a:p>
        </p:txBody>
      </p:sp>
      <p:sp>
        <p:nvSpPr>
          <p:cNvPr id="1101" name="Google Shape;1101;g2ad1ac965d4_1_1013: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ad1ac965d4_1_1018: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Each organization’s cloud adoption journey is unique. However, in order for any organization to successfully migrate its IT portfolio to the cloud, three elements (that is, people, process, and technology) must be in alignment. Business and technology leaders in an organization must understand the organization’s current state, target state, and the transition that is needed to achieve the target state so they can set goals and create processes for staff.</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AWS Cloud Adoption Framework (AWS CAF) provides guidance and best practices to help organizations identify gaps in skills and processes. It also helps organizations build a comprehensive approach to cloud computing—both across the organization and throughout the IT lifecycle—to accelerate successful cloud adoption.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At the highest level, the AWS CAF organizes guidance into six areas of focus, called perspectives. Perspectives span people, processes, and technology. Each perspective consists of a set of capabilities, which covers distinct responsibilities that are owned or managed by functionally related stakeholders.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Capabilities within each perspective are used to identify which areas of an organization require attention. By identifying gaps, prescriptive work streams can be created that support a successful cloud journey.</a:t>
            </a:r>
            <a:endParaRPr sz="1200"/>
          </a:p>
        </p:txBody>
      </p:sp>
      <p:sp>
        <p:nvSpPr>
          <p:cNvPr id="1107" name="Google Shape;1107;g2ad1ac965d4_1_1018: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ad1ac965d4_1_1026: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In general, the Business, People, and Governance perspectives focus on business capabilities, while the Platform, Security, and Operations perspectives focus on technical capabilities.</a:t>
            </a:r>
            <a:endParaRPr sz="1200"/>
          </a:p>
        </p:txBody>
      </p:sp>
      <p:sp>
        <p:nvSpPr>
          <p:cNvPr id="1116" name="Google Shape;1116;g2ad1ac965d4_1_1026: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ad1ac965d4_1_1035: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Stakeholders from the Business perspective (for example, business managers, finance managers, budget owners, and strategy stakeholders) can use the AWS CAF to create a strong business case for cloud adoption and prioritize cloud adoption initiatives. Stakeholders should ensure that an organization’s business strategies and goals align with its IT strategies and goals.</a:t>
            </a:r>
            <a:endParaRPr sz="1200"/>
          </a:p>
        </p:txBody>
      </p:sp>
      <p:sp>
        <p:nvSpPr>
          <p:cNvPr id="1126" name="Google Shape;1126;g2ad1ac965d4_1_1035: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2ad1ac965d4_1_1050: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Stakeholders from the People perspective (for example, human resources, staffing, and people managers) can use the AWS CAF to evaluate organizational structures and roles, new skill and process requirements, and identify gaps. Performing an analysis of needs and gaps can help prioritize training, staffing, and organizational changes to build an agile organization.</a:t>
            </a:r>
            <a:endParaRPr sz="1200"/>
          </a:p>
        </p:txBody>
      </p:sp>
      <p:sp>
        <p:nvSpPr>
          <p:cNvPr id="1142" name="Google Shape;1142;g2ad1ac965d4_1_1050: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ad1ac965d4_1_1066: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Stakeholders from the Governance perspective (for example, the Chief Information Officer or CIO, program managers, enterprise architects, business analysts, and portfolio managers) can use the AWS CAF to focus on the skills and processes that are needed to align IT strategy and goals with business strategy and goals. This focus helps the organization maximize the business value of its IT investment and minimize the business risks.</a:t>
            </a:r>
            <a:endParaRPr sz="1200"/>
          </a:p>
        </p:txBody>
      </p:sp>
      <p:sp>
        <p:nvSpPr>
          <p:cNvPr id="1159" name="Google Shape;1159;g2ad1ac965d4_1_1066: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2ad1ac965d4_1_1081: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Stakeholders from the Platform perspective (for example, Chief Technology Officer or CTO, IT managers, and solutions architects) use a variety of architectural dimensions and models to understand and communicate the nature of IT systems and their relationships. They must be able to describe the architecture of the target state environment in detail. The AWS CAF includes principles and patterns for implementing new solutions on the cloud, and for migrating on-premises workloads to the cloud.</a:t>
            </a:r>
            <a:endParaRPr sz="1200"/>
          </a:p>
        </p:txBody>
      </p:sp>
      <p:sp>
        <p:nvSpPr>
          <p:cNvPr id="1175" name="Google Shape;1175;g2ad1ac965d4_1_1081: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ad1ac965d4_1_1098: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Stakeholders from the Security perspective (for example, Chief Information Security Officer or CISO, IT security managers, and IT security analysts) must ensure that the organization meets security objectives for visibility, auditability, control, and agility. Security perspective stakeholders can use the AWS CAF to structure the selection and implementation of security controls that meet the organization’s needs.</a:t>
            </a:r>
            <a:endParaRPr sz="1200"/>
          </a:p>
        </p:txBody>
      </p:sp>
      <p:sp>
        <p:nvSpPr>
          <p:cNvPr id="1193" name="Google Shape;1193;g2ad1ac965d4_1_1098: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ad1ac965d4_1_548: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Section 1: Introduction to cloud computing</a:t>
            </a:r>
            <a:endParaRPr sz="1200"/>
          </a:p>
          <a:p>
            <a:pPr indent="0" lvl="0" marL="0" rtl="0" algn="l">
              <a:spcBef>
                <a:spcPts val="0"/>
              </a:spcBef>
              <a:spcAft>
                <a:spcPts val="0"/>
              </a:spcAft>
              <a:buNone/>
            </a:pPr>
            <a:r>
              <a:t/>
            </a:r>
            <a:endParaRPr sz="1200"/>
          </a:p>
        </p:txBody>
      </p:sp>
      <p:sp>
        <p:nvSpPr>
          <p:cNvPr id="602" name="Google Shape;602;g2ad1ac965d4_1_548: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2ad1ac965d4_1_1114: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Stakeholders from the Operations perspective (for example, IT operations managers and IT support managers) define how day-to-day, quarter-to-quarter, and year-to-year business is conducted. Stakeholders from the Operations perspective align with and support the operations of the business. The AWS CAF helps these stakeholders define current operating procedures. It also helps them identify the process changes and training that are needed to implement successful cloud adoption.</a:t>
            </a:r>
            <a:endParaRPr sz="1200"/>
          </a:p>
        </p:txBody>
      </p:sp>
      <p:sp>
        <p:nvSpPr>
          <p:cNvPr id="1210" name="Google Shape;1210;g2ad1ac965d4_1_1114: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ad1ac965d4_1_1132: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The key takeaways from this section of the module include:</a:t>
            </a:r>
            <a:endParaRPr sz="1200"/>
          </a:p>
          <a:p>
            <a:pPr indent="-158750" lvl="0" marL="152400" rtl="0" algn="l">
              <a:spcBef>
                <a:spcPts val="0"/>
              </a:spcBef>
              <a:spcAft>
                <a:spcPts val="0"/>
              </a:spcAft>
              <a:buClr>
                <a:schemeClr val="dk1"/>
              </a:buClr>
              <a:buSzPts val="1100"/>
              <a:buFont typeface="Arial"/>
              <a:buChar char="•"/>
            </a:pPr>
            <a:r>
              <a:rPr lang="en" sz="1200"/>
              <a:t>Cloud adoption is not instantaneous for most organizations and requires a thoughtful, deliberate strategy and alignment across the whole organization.</a:t>
            </a:r>
            <a:endParaRPr sz="1200"/>
          </a:p>
          <a:p>
            <a:pPr indent="-158750" lvl="0" marL="152400" rtl="0" algn="l">
              <a:spcBef>
                <a:spcPts val="0"/>
              </a:spcBef>
              <a:spcAft>
                <a:spcPts val="0"/>
              </a:spcAft>
              <a:buClr>
                <a:schemeClr val="dk1"/>
              </a:buClr>
              <a:buSzPts val="1100"/>
              <a:buFont typeface="Arial"/>
              <a:buChar char="•"/>
            </a:pPr>
            <a:r>
              <a:rPr lang="en" sz="1200"/>
              <a:t>The AWS CAF was created to help organizations develop efficient and effective plans for their cloud adoption journey.</a:t>
            </a:r>
            <a:endParaRPr sz="1200"/>
          </a:p>
          <a:p>
            <a:pPr indent="-158750" lvl="0" marL="152400" rtl="0" algn="l">
              <a:spcBef>
                <a:spcPts val="0"/>
              </a:spcBef>
              <a:spcAft>
                <a:spcPts val="0"/>
              </a:spcAft>
              <a:buClr>
                <a:schemeClr val="dk1"/>
              </a:buClr>
              <a:buSzPts val="1100"/>
              <a:buFont typeface="Arial"/>
              <a:buChar char="•"/>
            </a:pPr>
            <a:r>
              <a:rPr lang="en" sz="1200"/>
              <a:t>The AWS CAF organizes guidance into six areas of focus, called perspectives.</a:t>
            </a:r>
            <a:endParaRPr sz="1200"/>
          </a:p>
          <a:p>
            <a:pPr indent="-158750" lvl="0" marL="152400" rtl="0" algn="l">
              <a:spcBef>
                <a:spcPts val="0"/>
              </a:spcBef>
              <a:spcAft>
                <a:spcPts val="0"/>
              </a:spcAft>
              <a:buClr>
                <a:schemeClr val="dk1"/>
              </a:buClr>
              <a:buSzPts val="1100"/>
              <a:buFont typeface="Arial"/>
              <a:buChar char="•"/>
            </a:pPr>
            <a:r>
              <a:rPr lang="en" sz="1200"/>
              <a:t>Perspectives consist of sets of business or technology capabilities that are the responsibility of key stakeholders.</a:t>
            </a:r>
            <a:endParaRPr sz="1200"/>
          </a:p>
          <a:p>
            <a:pPr indent="0" lvl="0" marL="0" rtl="0" algn="l">
              <a:spcBef>
                <a:spcPts val="0"/>
              </a:spcBef>
              <a:spcAft>
                <a:spcPts val="0"/>
              </a:spcAft>
              <a:buNone/>
            </a:pPr>
            <a:r>
              <a:t/>
            </a:r>
            <a:endParaRPr sz="1200"/>
          </a:p>
        </p:txBody>
      </p:sp>
      <p:sp>
        <p:nvSpPr>
          <p:cNvPr id="1229" name="Google Shape;1229;g2ad1ac965d4_1_1132: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2ad1ac965d4_1_1139: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It’s now time to review the module, and wrap up with a knowledge check and discussion of a practice certification exam question.</a:t>
            </a:r>
            <a:endParaRPr sz="1200"/>
          </a:p>
        </p:txBody>
      </p:sp>
      <p:sp>
        <p:nvSpPr>
          <p:cNvPr id="1237" name="Google Shape;1237;g2ad1ac965d4_1_1139: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2ad1ac965d4_1_1144: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In summary, in this module you learned how to:</a:t>
            </a:r>
            <a:endParaRPr sz="1200"/>
          </a:p>
          <a:p>
            <a:pPr indent="-158750" lvl="0" marL="152400" rtl="0" algn="l">
              <a:spcBef>
                <a:spcPts val="0"/>
              </a:spcBef>
              <a:spcAft>
                <a:spcPts val="0"/>
              </a:spcAft>
              <a:buClr>
                <a:schemeClr val="dk1"/>
              </a:buClr>
              <a:buSzPts val="1100"/>
              <a:buFont typeface="Arial"/>
              <a:buChar char="•"/>
            </a:pPr>
            <a:r>
              <a:rPr lang="en" sz="1200"/>
              <a:t>Define different types of cloud computing</a:t>
            </a:r>
            <a:endParaRPr sz="1200"/>
          </a:p>
          <a:p>
            <a:pPr indent="-158750" lvl="0" marL="152400" rtl="0" algn="l">
              <a:spcBef>
                <a:spcPts val="0"/>
              </a:spcBef>
              <a:spcAft>
                <a:spcPts val="0"/>
              </a:spcAft>
              <a:buClr>
                <a:schemeClr val="dk1"/>
              </a:buClr>
              <a:buSzPts val="1100"/>
              <a:buFont typeface="Arial"/>
              <a:buChar char="•"/>
            </a:pPr>
            <a:r>
              <a:rPr lang="en" sz="1200"/>
              <a:t>Describe six advantages of cloud computing</a:t>
            </a:r>
            <a:endParaRPr sz="1200"/>
          </a:p>
          <a:p>
            <a:pPr indent="-158750" lvl="0" marL="152400" rtl="0" algn="l">
              <a:spcBef>
                <a:spcPts val="0"/>
              </a:spcBef>
              <a:spcAft>
                <a:spcPts val="0"/>
              </a:spcAft>
              <a:buClr>
                <a:schemeClr val="dk1"/>
              </a:buClr>
              <a:buSzPts val="1100"/>
              <a:buFont typeface="Arial"/>
              <a:buChar char="•"/>
            </a:pPr>
            <a:r>
              <a:rPr lang="en" sz="1200"/>
              <a:t>Recognize the main AWS service categories and core services</a:t>
            </a:r>
            <a:endParaRPr sz="1200"/>
          </a:p>
          <a:p>
            <a:pPr indent="-158750" lvl="0" marL="152400" rtl="0" algn="l">
              <a:spcBef>
                <a:spcPts val="0"/>
              </a:spcBef>
              <a:spcAft>
                <a:spcPts val="0"/>
              </a:spcAft>
              <a:buClr>
                <a:schemeClr val="dk1"/>
              </a:buClr>
              <a:buSzPts val="1100"/>
              <a:buFont typeface="Arial"/>
              <a:buChar char="•"/>
            </a:pPr>
            <a:r>
              <a:rPr lang="en" sz="1200"/>
              <a:t>Reviewed the AWS Cloud Adoption Framework</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To finish this module, complete the knowledge check. </a:t>
            </a:r>
            <a:endParaRPr sz="1200"/>
          </a:p>
          <a:p>
            <a:pPr indent="0" lvl="0" marL="0" rtl="0" algn="l">
              <a:spcBef>
                <a:spcPts val="0"/>
              </a:spcBef>
              <a:spcAft>
                <a:spcPts val="0"/>
              </a:spcAft>
              <a:buNone/>
            </a:pPr>
            <a:r>
              <a:t/>
            </a:r>
            <a:endParaRPr sz="1200"/>
          </a:p>
        </p:txBody>
      </p:sp>
      <p:sp>
        <p:nvSpPr>
          <p:cNvPr id="1243" name="Google Shape;1243;g2ad1ac965d4_1_1144: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2ad1ac965d4_1_1180: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If you want to learn more about the topics covered in this module, you might find the following additional resources helpful:</a:t>
            </a:r>
            <a:endParaRPr sz="1200"/>
          </a:p>
          <a:p>
            <a:pPr indent="-158750" lvl="0" marL="152400" rtl="0" algn="l">
              <a:spcBef>
                <a:spcPts val="0"/>
              </a:spcBef>
              <a:spcAft>
                <a:spcPts val="0"/>
              </a:spcAft>
              <a:buClr>
                <a:schemeClr val="dk1"/>
              </a:buClr>
              <a:buSzPts val="1100"/>
              <a:buFont typeface="Arial"/>
              <a:buChar char="•"/>
            </a:pPr>
            <a:r>
              <a:rPr lang="en" sz="1200"/>
              <a:t>What is AWS? YouTube video: </a:t>
            </a:r>
            <a:r>
              <a:rPr lang="en" sz="1200" u="sng">
                <a:solidFill>
                  <a:schemeClr val="hlink"/>
                </a:solidFill>
                <a:hlinkClick r:id="rId2"/>
              </a:rPr>
              <a:t>https://www.youtube.com/watch?v=mZ5H8sn_2ZI&amp;feature=youtu.be</a:t>
            </a:r>
            <a:endParaRPr sz="1200"/>
          </a:p>
          <a:p>
            <a:pPr indent="-158750" lvl="0" marL="152400" rtl="0" algn="l">
              <a:spcBef>
                <a:spcPts val="0"/>
              </a:spcBef>
              <a:spcAft>
                <a:spcPts val="0"/>
              </a:spcAft>
              <a:buClr>
                <a:schemeClr val="dk1"/>
              </a:buClr>
              <a:buSzPts val="1100"/>
              <a:buFont typeface="Arial"/>
              <a:buChar char="•"/>
            </a:pPr>
            <a:r>
              <a:rPr lang="en" sz="1200"/>
              <a:t>Cloud computing with AWS website: </a:t>
            </a:r>
            <a:r>
              <a:rPr lang="en" sz="1200" u="sng">
                <a:solidFill>
                  <a:schemeClr val="hlink"/>
                </a:solidFill>
                <a:hlinkClick r:id="rId3"/>
              </a:rPr>
              <a:t>https://aws.amazon.com/what-is-aws/</a:t>
            </a:r>
            <a:endParaRPr sz="1200"/>
          </a:p>
          <a:p>
            <a:pPr indent="-158750" lvl="0" marL="152400" rtl="0" algn="l">
              <a:spcBef>
                <a:spcPts val="0"/>
              </a:spcBef>
              <a:spcAft>
                <a:spcPts val="0"/>
              </a:spcAft>
              <a:buClr>
                <a:schemeClr val="dk1"/>
              </a:buClr>
              <a:buSzPts val="1100"/>
              <a:buFont typeface="Arial"/>
              <a:buChar char="•"/>
            </a:pPr>
            <a:r>
              <a:rPr lang="en" sz="1200"/>
              <a:t>Overview of Web Services whitepaper: </a:t>
            </a:r>
            <a:r>
              <a:rPr lang="en" sz="1200" u="sng">
                <a:solidFill>
                  <a:schemeClr val="hlink"/>
                </a:solidFill>
                <a:hlinkClick r:id="rId4"/>
              </a:rPr>
              <a:t>https://d1.awsstatic.com/whitepapers/aws-overview.pdf</a:t>
            </a:r>
            <a:endParaRPr sz="1200"/>
          </a:p>
          <a:p>
            <a:pPr indent="-158750" lvl="0" marL="152400" rtl="0" algn="l">
              <a:spcBef>
                <a:spcPts val="0"/>
              </a:spcBef>
              <a:spcAft>
                <a:spcPts val="0"/>
              </a:spcAft>
              <a:buClr>
                <a:schemeClr val="dk1"/>
              </a:buClr>
              <a:buSzPts val="1100"/>
              <a:buFont typeface="Arial"/>
              <a:buChar char="•"/>
            </a:pPr>
            <a:r>
              <a:rPr lang="en" sz="1200"/>
              <a:t>An Overview of the AWS Cloud Adoption Framework whitepaper: </a:t>
            </a:r>
            <a:r>
              <a:rPr lang="en" sz="1200" u="sng">
                <a:solidFill>
                  <a:schemeClr val="hlink"/>
                </a:solidFill>
                <a:hlinkClick r:id="rId5"/>
              </a:rPr>
              <a:t>https://d1.awsstatic.com/whitepapers/aws_cloud_adoption_framework.pdf</a:t>
            </a:r>
            <a:endParaRPr sz="1200"/>
          </a:p>
          <a:p>
            <a:pPr indent="-158750" lvl="0" marL="152400" rtl="0" algn="l">
              <a:spcBef>
                <a:spcPts val="0"/>
              </a:spcBef>
              <a:spcAft>
                <a:spcPts val="0"/>
              </a:spcAft>
              <a:buClr>
                <a:schemeClr val="dk1"/>
              </a:buClr>
              <a:buSzPts val="1100"/>
              <a:buFont typeface="Arial"/>
              <a:buChar char="•"/>
            </a:pPr>
            <a:r>
              <a:rPr lang="en" sz="1100"/>
              <a:t>6 Strategies for Migrating Applications to the Cloud AWS Cloud Enterprise Strategy blog post: </a:t>
            </a:r>
            <a:r>
              <a:rPr lang="en" sz="1100" u="sng">
                <a:solidFill>
                  <a:schemeClr val="hlink"/>
                </a:solidFill>
                <a:hlinkClick r:id="rId6"/>
              </a:rPr>
              <a:t>https://aws.amazon.com/blogs/enterprise-strategy/6-strategies-for-migrating-applications-to-the-cloud/</a:t>
            </a:r>
            <a:endParaRPr sz="1200"/>
          </a:p>
        </p:txBody>
      </p:sp>
      <p:sp>
        <p:nvSpPr>
          <p:cNvPr id="1250" name="Google Shape;1250;g2ad1ac965d4_1_1180: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ad1ac965d4_1_553: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What does cloud computing mean to you?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Take a moment to think of what cloud computing means to you and write a short sentence.</a:t>
            </a:r>
            <a:endParaRPr sz="1200"/>
          </a:p>
        </p:txBody>
      </p:sp>
      <p:sp>
        <p:nvSpPr>
          <p:cNvPr id="608" name="Google Shape;608;g2ad1ac965d4_1_553: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ad1ac965d4_1_559: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1" lang="en" sz="1200"/>
              <a:t>Cloud computing </a:t>
            </a:r>
            <a:r>
              <a:rPr lang="en" sz="1200"/>
              <a:t>is the on-demand delivery of compute power, database, storage, applications, and other IT resources via the internet with pay-as-you-go pricing. These resources run on server computers that are located in large data centers in different locations around the world. When you use a cloud service provider like AWS, that service provider owns the computers that you are using. These resources can be used together like building blocks to build solutions that help meet business goals and satisfy technology requirements.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To learn more about cloud computing and how it works, see </a:t>
            </a:r>
            <a:r>
              <a:rPr lang="en" sz="1200" u="sng">
                <a:solidFill>
                  <a:schemeClr val="hlink"/>
                </a:solidFill>
                <a:hlinkClick r:id="rId2"/>
              </a:rPr>
              <a:t>https://aws.amazon.com/what-is-cloud-computing/</a:t>
            </a:r>
            <a:r>
              <a:rPr lang="en" sz="1200"/>
              <a:t>.</a:t>
            </a:r>
            <a:endParaRPr sz="1200"/>
          </a:p>
        </p:txBody>
      </p:sp>
      <p:sp>
        <p:nvSpPr>
          <p:cNvPr id="615" name="Google Shape;615;g2ad1ac965d4_1_559: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ad1ac965d4_1_566: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Cloud computing enables you to stop thinking of your infrastructure as hardware, and instead think of (and use) it as software. But what does this mean?</a:t>
            </a:r>
            <a:endParaRPr sz="1200"/>
          </a:p>
        </p:txBody>
      </p:sp>
      <p:sp>
        <p:nvSpPr>
          <p:cNvPr id="623" name="Google Shape;623;g2ad1ac965d4_1_566: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ad1ac965d4_1_575: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In the traditional computing model, infrastructure is thought of as hardware. Hardware solutions are physical, which means they require space, staff, physical security, planning, and capital expenditure.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In addition to significant upfront investment, another prohibitive aspect of traditional computing is the long hardware procurement cycle that involves acquiring, provisioning, and maintaining on-premises infrastructure.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With a hardware solution, you must ask if there is enough resource capacity or sufficient storage to meet your needs, and you provision capacity by guessing theoretical maximum peaks. If you don’t meet your projected maximum peak, then you pay for expensive resources that stay idle. If you exceed your projected maximum peak, then you don’t have sufficient capacity to meet your needs. And if your needs change, then you must spend the time, effort, and money required to implement a new solution.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For example, if you wanted to provision a new website, you would need to buy the hardware, rack and stack it, put it in a data center, and then manage it or have someone else manage it. This approach is expensive and time-consuming.</a:t>
            </a:r>
            <a:endParaRPr sz="1200"/>
          </a:p>
        </p:txBody>
      </p:sp>
      <p:sp>
        <p:nvSpPr>
          <p:cNvPr id="633" name="Google Shape;633;g2ad1ac965d4_1_575: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ad1ac965d4_1_582:notes"/>
          <p:cNvSpPr txBox="1"/>
          <p:nvPr>
            <p:ph idx="1" type="body"/>
          </p:nvPr>
        </p:nvSpPr>
        <p:spPr>
          <a:xfrm>
            <a:off x="686360" y="4400262"/>
            <a:ext cx="5485279" cy="360073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t>By contrast, cloud computing enables you to think of your infrastructure as software. Software solutions are flexible. You can select the cloud services that best match your needs, provision and terminate those resources on-demand, and pay for what you use. You can elastically scale resources up and down in an automated fashion. With the cloud computing model, you can treat resources as temporary and disposable. The flexibility that cloud computing offers enables businesses to implement new solutions quickly and with low upfront costs.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Compared to hardware solutions, software solutions can change much more quickly, easily, and cost-effectively.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Cloud computing helps developers and IT departments avoid undifferentiated work like procurement, maintenance, and capacity planning, thus enabling them to focus on what matters most.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As cloud computing has grown in popularity, several different service models and deployment strategies have emerged to help meet the specific needs of different users. Each type of cloud service model and deployment strategy provides you with a different level of control, flexibility, and management. Understanding the differences between these cloud service models and deployment strategies can help you decide what set of services is right for your needs.</a:t>
            </a:r>
            <a:endParaRPr sz="1200"/>
          </a:p>
        </p:txBody>
      </p:sp>
      <p:sp>
        <p:nvSpPr>
          <p:cNvPr id="641" name="Google Shape;641;g2ad1ac965d4_1_582:notes"/>
          <p:cNvSpPr/>
          <p:nvPr>
            <p:ph idx="2" type="sldImg"/>
          </p:nvPr>
        </p:nvSpPr>
        <p:spPr>
          <a:xfrm>
            <a:off x="767603" y="1143000"/>
            <a:ext cx="5322794" cy="3085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7.png"/><Relationship Id="rId3" Type="http://schemas.openxmlformats.org/officeDocument/2006/relationships/image" Target="../media/image2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55" name="Shape 55"/>
        <p:cNvGrpSpPr/>
        <p:nvPr/>
      </p:nvGrpSpPr>
      <p:grpSpPr>
        <a:xfrm>
          <a:off x="0" y="0"/>
          <a:ext cx="0" cy="0"/>
          <a:chOff x="0" y="0"/>
          <a:chExt cx="0" cy="0"/>
        </a:xfrm>
      </p:grpSpPr>
      <p:grpSp>
        <p:nvGrpSpPr>
          <p:cNvPr id="56" name="Google Shape;56;p14"/>
          <p:cNvGrpSpPr/>
          <p:nvPr/>
        </p:nvGrpSpPr>
        <p:grpSpPr>
          <a:xfrm>
            <a:off x="0" y="-1"/>
            <a:ext cx="9144000" cy="5143501"/>
            <a:chOff x="0" y="-1"/>
            <a:chExt cx="12192000" cy="6858001"/>
          </a:xfrm>
        </p:grpSpPr>
        <p:sp>
          <p:nvSpPr>
            <p:cNvPr id="57" name="Google Shape;57;p14"/>
            <p:cNvSpPr/>
            <p:nvPr/>
          </p:nvSpPr>
          <p:spPr>
            <a:xfrm>
              <a:off x="0" y="0"/>
              <a:ext cx="12192000"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 name="Google Shape;58;p14"/>
            <p:cNvSpPr/>
            <p:nvPr/>
          </p:nvSpPr>
          <p:spPr>
            <a:xfrm>
              <a:off x="5867400" y="0"/>
              <a:ext cx="2228850" cy="2295144"/>
            </a:xfrm>
            <a:custGeom>
              <a:rect b="b" l="l" r="r" t="t"/>
              <a:pathLst>
                <a:path extrusionOk="0" h="2295144" w="2228850">
                  <a:moveTo>
                    <a:pt x="0" y="0"/>
                  </a:moveTo>
                  <a:lnTo>
                    <a:pt x="2228850" y="0"/>
                  </a:lnTo>
                  <a:lnTo>
                    <a:pt x="2228850" y="2295144"/>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 name="Google Shape;59;p14"/>
            <p:cNvSpPr/>
            <p:nvPr/>
          </p:nvSpPr>
          <p:spPr>
            <a:xfrm>
              <a:off x="8096250" y="-1"/>
              <a:ext cx="4095750" cy="2295525"/>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0" name="Google Shape;60;p14"/>
            <p:cNvPicPr preferRelativeResize="0"/>
            <p:nvPr/>
          </p:nvPicPr>
          <p:blipFill rotWithShape="1">
            <a:blip r:embed="rId2">
              <a:alphaModFix/>
            </a:blip>
            <a:srcRect b="0" l="0" r="0" t="0"/>
            <a:stretch/>
          </p:blipFill>
          <p:spPr>
            <a:xfrm>
              <a:off x="585216" y="338328"/>
              <a:ext cx="1097280" cy="658368"/>
            </a:xfrm>
            <a:prstGeom prst="rect">
              <a:avLst/>
            </a:prstGeom>
            <a:noFill/>
            <a:ln>
              <a:noFill/>
            </a:ln>
          </p:spPr>
        </p:pic>
        <p:sp>
          <p:nvSpPr>
            <p:cNvPr id="61" name="Google Shape;61;p14"/>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800" u="none" cap="none" strike="noStrike">
                  <a:solidFill>
                    <a:schemeClr val="lt2"/>
                  </a:solidFill>
                  <a:latin typeface="Arial"/>
                  <a:ea typeface="Arial"/>
                  <a:cs typeface="Arial"/>
                  <a:sym typeface="Arial"/>
                </a:rPr>
                <a:t>© 2022, Amazon Web Services, Inc. or its affiliates. All rights reserved.</a:t>
              </a:r>
              <a:endParaRPr sz="1100"/>
            </a:p>
          </p:txBody>
        </p:sp>
      </p:grpSp>
      <p:sp>
        <p:nvSpPr>
          <p:cNvPr id="62" name="Google Shape;62;p14"/>
          <p:cNvSpPr txBox="1"/>
          <p:nvPr>
            <p:ph type="title"/>
          </p:nvPr>
        </p:nvSpPr>
        <p:spPr>
          <a:xfrm>
            <a:off x="274320" y="1721358"/>
            <a:ext cx="8675370" cy="1110996"/>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lt2"/>
              </a:buClr>
              <a:buSzPts val="3300"/>
              <a:buFont typeface="Arial"/>
              <a:buNone/>
              <a:defRPr sz="33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4"/>
          <p:cNvSpPr txBox="1"/>
          <p:nvPr>
            <p:ph idx="1" type="subTitle"/>
          </p:nvPr>
        </p:nvSpPr>
        <p:spPr>
          <a:xfrm>
            <a:off x="274320" y="2852928"/>
            <a:ext cx="8675370" cy="1700784"/>
          </a:xfrm>
          <a:prstGeom prst="rect">
            <a:avLst/>
          </a:prstGeom>
          <a:noFill/>
          <a:ln>
            <a:noFill/>
          </a:ln>
        </p:spPr>
        <p:txBody>
          <a:bodyPr anchorCtr="0" anchor="t" bIns="34275" lIns="68575" spcFirstLastPara="1" rIns="68575" wrap="square" tIns="34275">
            <a:noAutofit/>
          </a:bodyPr>
          <a:lstStyle>
            <a:lvl1pPr lvl="0" algn="l">
              <a:lnSpc>
                <a:spcPct val="100000"/>
              </a:lnSpc>
              <a:spcBef>
                <a:spcPts val="400"/>
              </a:spcBef>
              <a:spcAft>
                <a:spcPts val="0"/>
              </a:spcAft>
              <a:buClr>
                <a:schemeClr val="lt2"/>
              </a:buClr>
              <a:buSzPts val="2400"/>
              <a:buNone/>
              <a:defRPr sz="2400">
                <a:solidFill>
                  <a:schemeClr val="lt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64" name="Shape 64"/>
        <p:cNvGrpSpPr/>
        <p:nvPr/>
      </p:nvGrpSpPr>
      <p:grpSpPr>
        <a:xfrm>
          <a:off x="0" y="0"/>
          <a:ext cx="0" cy="0"/>
          <a:chOff x="0" y="0"/>
          <a:chExt cx="0" cy="0"/>
        </a:xfrm>
      </p:grpSpPr>
      <p:sp>
        <p:nvSpPr>
          <p:cNvPr id="65" name="Google Shape;65;p1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7" name="Google Shape;67;p15"/>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400"/>
              </a:spcBef>
              <a:spcAft>
                <a:spcPts val="0"/>
              </a:spcAft>
              <a:buClr>
                <a:schemeClr val="dk2"/>
              </a:buClr>
              <a:buSzPts val="2100"/>
              <a:buChar char="•"/>
              <a:defRPr/>
            </a:lvl1pPr>
            <a:lvl2pPr indent="-342900" lvl="1" marL="914400" algn="l">
              <a:lnSpc>
                <a:spcPct val="100000"/>
              </a:lnSpc>
              <a:spcBef>
                <a:spcPts val="500"/>
              </a:spcBef>
              <a:spcAft>
                <a:spcPts val="0"/>
              </a:spcAft>
              <a:buClr>
                <a:schemeClr val="dk2"/>
              </a:buClr>
              <a:buSzPts val="1800"/>
              <a:buChar char="•"/>
              <a:defRPr/>
            </a:lvl2pPr>
            <a:lvl3pPr indent="-323850" lvl="2" marL="1371600" algn="l">
              <a:lnSpc>
                <a:spcPct val="100000"/>
              </a:lnSpc>
              <a:spcBef>
                <a:spcPts val="500"/>
              </a:spcBef>
              <a:spcAft>
                <a:spcPts val="0"/>
              </a:spcAft>
              <a:buClr>
                <a:schemeClr val="dk2"/>
              </a:buClr>
              <a:buSzPts val="15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68" name="Google Shape;68;p15"/>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69" name="Google Shape;69;p15"/>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274320" y="274853"/>
            <a:ext cx="6576192" cy="1720454"/>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2"/>
              </a:buClr>
              <a:buSzPts val="3300"/>
              <a:buFont typeface="Arial"/>
              <a:buNone/>
              <a:defRPr sz="33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6"/>
          <p:cNvSpPr txBox="1"/>
          <p:nvPr>
            <p:ph idx="1" type="subTitle"/>
          </p:nvPr>
        </p:nvSpPr>
        <p:spPr>
          <a:xfrm>
            <a:off x="274320" y="2016143"/>
            <a:ext cx="6576192" cy="1573591"/>
          </a:xfrm>
          <a:prstGeom prst="rect">
            <a:avLst/>
          </a:prstGeom>
          <a:noFill/>
          <a:ln>
            <a:noFill/>
          </a:ln>
        </p:spPr>
        <p:txBody>
          <a:bodyPr anchorCtr="0" anchor="t" bIns="34275" lIns="68575" spcFirstLastPara="1" rIns="68575" wrap="square" tIns="34275">
            <a:normAutofit/>
          </a:bodyPr>
          <a:lstStyle>
            <a:lvl1pPr lvl="0" algn="l">
              <a:lnSpc>
                <a:spcPct val="100000"/>
              </a:lnSpc>
              <a:spcBef>
                <a:spcPts val="400"/>
              </a:spcBef>
              <a:spcAft>
                <a:spcPts val="0"/>
              </a:spcAft>
              <a:buClr>
                <a:schemeClr val="dk2"/>
              </a:buClr>
              <a:buSzPts val="1800"/>
              <a:buNone/>
              <a:defRPr sz="1800">
                <a:solidFill>
                  <a:schemeClr val="dk2"/>
                </a:solidFill>
              </a:defRPr>
            </a:lvl1pPr>
            <a:lvl2pPr lvl="1" algn="l">
              <a:lnSpc>
                <a:spcPct val="100000"/>
              </a:lnSpc>
              <a:spcBef>
                <a:spcPts val="500"/>
              </a:spcBef>
              <a:spcAft>
                <a:spcPts val="0"/>
              </a:spcAft>
              <a:buClr>
                <a:srgbClr val="888888"/>
              </a:buClr>
              <a:buSzPts val="1500"/>
              <a:buNone/>
              <a:defRPr sz="1500">
                <a:solidFill>
                  <a:srgbClr val="888888"/>
                </a:solidFill>
              </a:defRPr>
            </a:lvl2pPr>
            <a:lvl3pPr lvl="2" algn="l">
              <a:lnSpc>
                <a:spcPct val="100000"/>
              </a:lnSpc>
              <a:spcBef>
                <a:spcPts val="500"/>
              </a:spcBef>
              <a:spcAft>
                <a:spcPts val="0"/>
              </a:spcAft>
              <a:buClr>
                <a:srgbClr val="888888"/>
              </a:buClr>
              <a:buSzPts val="1400"/>
              <a:buNone/>
              <a:defRPr sz="1400">
                <a:solidFill>
                  <a:srgbClr val="888888"/>
                </a:solidFill>
              </a:defRPr>
            </a:lvl3pPr>
            <a:lvl4pPr lvl="3" algn="l">
              <a:lnSpc>
                <a:spcPct val="100000"/>
              </a:lnSpc>
              <a:spcBef>
                <a:spcPts val="500"/>
              </a:spcBef>
              <a:spcAft>
                <a:spcPts val="0"/>
              </a:spcAft>
              <a:buClr>
                <a:srgbClr val="888888"/>
              </a:buClr>
              <a:buSzPts val="1200"/>
              <a:buNone/>
              <a:defRPr sz="1200">
                <a:solidFill>
                  <a:srgbClr val="888888"/>
                </a:solidFill>
              </a:defRPr>
            </a:lvl4pPr>
            <a:lvl5pPr lvl="4" algn="l">
              <a:lnSpc>
                <a:spcPct val="100000"/>
              </a:lnSpc>
              <a:spcBef>
                <a:spcPts val="500"/>
              </a:spcBef>
              <a:spcAft>
                <a:spcPts val="0"/>
              </a:spcAft>
              <a:buClr>
                <a:srgbClr val="888888"/>
              </a:buClr>
              <a:buSzPts val="1200"/>
              <a:buNone/>
              <a:defRPr sz="1200">
                <a:solidFill>
                  <a:srgbClr val="888888"/>
                </a:solidFill>
              </a:defRPr>
            </a:lvl5pPr>
            <a:lvl6pPr lvl="5" algn="l">
              <a:lnSpc>
                <a:spcPct val="100000"/>
              </a:lnSpc>
              <a:spcBef>
                <a:spcPts val="500"/>
              </a:spcBef>
              <a:spcAft>
                <a:spcPts val="0"/>
              </a:spcAft>
              <a:buClr>
                <a:srgbClr val="888888"/>
              </a:buClr>
              <a:buSzPts val="1200"/>
              <a:buNone/>
              <a:defRPr sz="1200">
                <a:solidFill>
                  <a:srgbClr val="888888"/>
                </a:solidFill>
              </a:defRPr>
            </a:lvl6pPr>
            <a:lvl7pPr lvl="6" algn="l">
              <a:lnSpc>
                <a:spcPct val="100000"/>
              </a:lnSpc>
              <a:spcBef>
                <a:spcPts val="500"/>
              </a:spcBef>
              <a:spcAft>
                <a:spcPts val="0"/>
              </a:spcAft>
              <a:buClr>
                <a:srgbClr val="888888"/>
              </a:buClr>
              <a:buSzPts val="1200"/>
              <a:buNone/>
              <a:defRPr sz="1200">
                <a:solidFill>
                  <a:srgbClr val="888888"/>
                </a:solidFill>
              </a:defRPr>
            </a:lvl7pPr>
            <a:lvl8pPr lvl="7" algn="l">
              <a:lnSpc>
                <a:spcPct val="100000"/>
              </a:lnSpc>
              <a:spcBef>
                <a:spcPts val="500"/>
              </a:spcBef>
              <a:spcAft>
                <a:spcPts val="0"/>
              </a:spcAft>
              <a:buClr>
                <a:srgbClr val="888888"/>
              </a:buClr>
              <a:buSzPts val="1200"/>
              <a:buNone/>
              <a:defRPr sz="1200">
                <a:solidFill>
                  <a:srgbClr val="888888"/>
                </a:solidFill>
              </a:defRPr>
            </a:lvl8pPr>
            <a:lvl9pPr lvl="8" algn="l">
              <a:lnSpc>
                <a:spcPct val="100000"/>
              </a:lnSpc>
              <a:spcBef>
                <a:spcPts val="500"/>
              </a:spcBef>
              <a:spcAft>
                <a:spcPts val="500"/>
              </a:spcAft>
              <a:buClr>
                <a:srgbClr val="888888"/>
              </a:buClr>
              <a:buSzPts val="1200"/>
              <a:buNone/>
              <a:defRPr sz="1200">
                <a:solidFill>
                  <a:srgbClr val="888888"/>
                </a:solidFill>
              </a:defRPr>
            </a:lvl9pPr>
          </a:lstStyle>
          <a:p/>
        </p:txBody>
      </p:sp>
      <p:grpSp>
        <p:nvGrpSpPr>
          <p:cNvPr id="73" name="Google Shape;73;p16"/>
          <p:cNvGrpSpPr/>
          <p:nvPr/>
        </p:nvGrpSpPr>
        <p:grpSpPr>
          <a:xfrm>
            <a:off x="492494" y="-1"/>
            <a:ext cx="8651507" cy="5143501"/>
            <a:chOff x="656659" y="-1"/>
            <a:chExt cx="11535342" cy="6858001"/>
          </a:xfrm>
        </p:grpSpPr>
        <p:sp>
          <p:nvSpPr>
            <p:cNvPr id="74" name="Google Shape;74;p16"/>
            <p:cNvSpPr/>
            <p:nvPr/>
          </p:nvSpPr>
          <p:spPr>
            <a:xfrm>
              <a:off x="672321" y="5917721"/>
              <a:ext cx="4282108" cy="940279"/>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5" name="Google Shape;75;p16"/>
            <p:cNvSpPr/>
            <p:nvPr/>
          </p:nvSpPr>
          <p:spPr>
            <a:xfrm>
              <a:off x="656659" y="4071144"/>
              <a:ext cx="11535342" cy="2786856"/>
            </a:xfrm>
            <a:custGeom>
              <a:rect b="b" l="l" r="r" t="t"/>
              <a:pathLst>
                <a:path extrusionOk="0" h="2786856" w="11619321">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6" name="Google Shape;76;p16"/>
            <p:cNvSpPr/>
            <p:nvPr/>
          </p:nvSpPr>
          <p:spPr>
            <a:xfrm>
              <a:off x="9175265" y="-1"/>
              <a:ext cx="3016735" cy="4786313"/>
            </a:xfrm>
            <a:custGeom>
              <a:rect b="b" l="l" r="r" t="t"/>
              <a:pathLst>
                <a:path extrusionOk="0" h="4621213" w="3057984">
                  <a:moveTo>
                    <a:pt x="0" y="0"/>
                  </a:moveTo>
                  <a:lnTo>
                    <a:pt x="3057526" y="0"/>
                  </a:lnTo>
                  <a:cubicBezTo>
                    <a:pt x="3059114" y="1540404"/>
                    <a:pt x="3055938" y="3080809"/>
                    <a:pt x="3057526" y="4621213"/>
                  </a:cubicBezTo>
                  <a:lnTo>
                    <a:pt x="0" y="3930651"/>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77" name="Google Shape;77;p16"/>
            <p:cNvPicPr preferRelativeResize="0"/>
            <p:nvPr/>
          </p:nvPicPr>
          <p:blipFill rotWithShape="1">
            <a:blip r:embed="rId2">
              <a:alphaModFix/>
            </a:blip>
            <a:srcRect b="0" l="0" r="0" t="0"/>
            <a:stretch/>
          </p:blipFill>
          <p:spPr>
            <a:xfrm>
              <a:off x="1017429" y="4011878"/>
              <a:ext cx="11174571" cy="2846121"/>
            </a:xfrm>
            <a:prstGeom prst="rect">
              <a:avLst/>
            </a:prstGeom>
            <a:noFill/>
            <a:ln>
              <a:noFill/>
            </a:ln>
          </p:spPr>
        </p:pic>
        <p:sp>
          <p:nvSpPr>
            <p:cNvPr id="78" name="Google Shape;78;p16"/>
            <p:cNvSpPr/>
            <p:nvPr/>
          </p:nvSpPr>
          <p:spPr>
            <a:xfrm>
              <a:off x="7622849" y="6646849"/>
              <a:ext cx="4425354" cy="13716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9" name="Google Shape;79;p16"/>
            <p:cNvSpPr txBox="1"/>
            <p:nvPr/>
          </p:nvSpPr>
          <p:spPr>
            <a:xfrm>
              <a:off x="7538162" y="657989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80" name="Shape 80"/>
        <p:cNvGrpSpPr/>
        <p:nvPr/>
      </p:nvGrpSpPr>
      <p:grpSpPr>
        <a:xfrm>
          <a:off x="0" y="0"/>
          <a:ext cx="0" cy="0"/>
          <a:chOff x="0" y="0"/>
          <a:chExt cx="0" cy="0"/>
        </a:xfrm>
      </p:grpSpPr>
      <p:sp>
        <p:nvSpPr>
          <p:cNvPr id="81" name="Google Shape;81;p17"/>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82" name="Google Shape;82;p1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17"/>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 name="Google Shape;84;p17"/>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 Introduction">
  <p:cSld name="Lab Introduction">
    <p:bg>
      <p:bgPr>
        <a:solidFill>
          <a:schemeClr val="lt1"/>
        </a:solidFill>
      </p:bgPr>
    </p:bg>
    <p:spTree>
      <p:nvGrpSpPr>
        <p:cNvPr id="85" name="Shape 85"/>
        <p:cNvGrpSpPr/>
        <p:nvPr/>
      </p:nvGrpSpPr>
      <p:grpSpPr>
        <a:xfrm>
          <a:off x="0" y="0"/>
          <a:ext cx="0" cy="0"/>
          <a:chOff x="0" y="0"/>
          <a:chExt cx="0" cy="0"/>
        </a:xfrm>
      </p:grpSpPr>
      <p:grpSp>
        <p:nvGrpSpPr>
          <p:cNvPr id="86" name="Google Shape;86;p18"/>
          <p:cNvGrpSpPr/>
          <p:nvPr/>
        </p:nvGrpSpPr>
        <p:grpSpPr>
          <a:xfrm>
            <a:off x="0" y="1"/>
            <a:ext cx="8009259" cy="5143500"/>
            <a:chOff x="0" y="1"/>
            <a:chExt cx="10679012" cy="6858000"/>
          </a:xfrm>
        </p:grpSpPr>
        <p:sp>
          <p:nvSpPr>
            <p:cNvPr id="87" name="Google Shape;87;p18"/>
            <p:cNvSpPr/>
            <p:nvPr/>
          </p:nvSpPr>
          <p:spPr>
            <a:xfrm>
              <a:off x="0" y="1"/>
              <a:ext cx="4448175"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88" name="Google Shape;88;p18"/>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89" name="Google Shape;89;p18"/>
            <p:cNvSpPr txBox="1"/>
            <p:nvPr/>
          </p:nvSpPr>
          <p:spPr>
            <a:xfrm>
              <a:off x="6025174"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90" name="Google Shape;90;p1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18"/>
          <p:cNvSpPr txBox="1"/>
          <p:nvPr>
            <p:ph type="ctrTitle"/>
          </p:nvPr>
        </p:nvSpPr>
        <p:spPr>
          <a:xfrm>
            <a:off x="182699" y="219074"/>
            <a:ext cx="2970732" cy="1400176"/>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0"/>
              </a:spcBef>
              <a:spcAft>
                <a:spcPts val="0"/>
              </a:spcAft>
              <a:buClr>
                <a:schemeClr val="lt1"/>
              </a:buClr>
              <a:buSzPts val="2700"/>
              <a:buFont typeface="Arial"/>
              <a:buNone/>
              <a:defRPr sz="27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8"/>
          <p:cNvSpPr txBox="1"/>
          <p:nvPr>
            <p:ph idx="1"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AcademyQuestion">
  <p:cSld name="KC-AcademyQuestion">
    <p:bg>
      <p:bgPr>
        <a:solidFill>
          <a:schemeClr val="lt1"/>
        </a:solidFill>
      </p:bgPr>
    </p:bg>
    <p:spTree>
      <p:nvGrpSpPr>
        <p:cNvPr id="93" name="Shape 93"/>
        <p:cNvGrpSpPr/>
        <p:nvPr/>
      </p:nvGrpSpPr>
      <p:grpSpPr>
        <a:xfrm>
          <a:off x="0" y="0"/>
          <a:ext cx="0" cy="0"/>
          <a:chOff x="0" y="0"/>
          <a:chExt cx="0" cy="0"/>
        </a:xfrm>
      </p:grpSpPr>
      <p:grpSp>
        <p:nvGrpSpPr>
          <p:cNvPr id="94" name="Google Shape;94;p19"/>
          <p:cNvGrpSpPr/>
          <p:nvPr/>
        </p:nvGrpSpPr>
        <p:grpSpPr>
          <a:xfrm>
            <a:off x="0" y="0"/>
            <a:ext cx="9144000" cy="5143500"/>
            <a:chOff x="0" y="0"/>
            <a:chExt cx="12192000" cy="6858000"/>
          </a:xfrm>
        </p:grpSpPr>
        <p:sp>
          <p:nvSpPr>
            <p:cNvPr id="95" name="Google Shape;95;p19"/>
            <p:cNvSpPr/>
            <p:nvPr/>
          </p:nvSpPr>
          <p:spPr>
            <a:xfrm>
              <a:off x="0" y="0"/>
              <a:ext cx="12192000" cy="211421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96" name="Google Shape;96;p19"/>
            <p:cNvSpPr/>
            <p:nvPr/>
          </p:nvSpPr>
          <p:spPr>
            <a:xfrm>
              <a:off x="0" y="2114217"/>
              <a:ext cx="12191999" cy="4743783"/>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97" name="Google Shape;97;p19"/>
            <p:cNvPicPr preferRelativeResize="0"/>
            <p:nvPr/>
          </p:nvPicPr>
          <p:blipFill rotWithShape="1">
            <a:blip r:embed="rId2">
              <a:alphaModFix/>
            </a:blip>
            <a:srcRect b="0" l="0" r="0" t="0"/>
            <a:stretch/>
          </p:blipFill>
          <p:spPr>
            <a:xfrm>
              <a:off x="11539728" y="252740"/>
              <a:ext cx="366979" cy="219456"/>
            </a:xfrm>
            <a:prstGeom prst="rect">
              <a:avLst/>
            </a:prstGeom>
            <a:noFill/>
            <a:ln>
              <a:noFill/>
            </a:ln>
          </p:spPr>
        </p:pic>
        <p:sp>
          <p:nvSpPr>
            <p:cNvPr id="98" name="Google Shape;98;p19"/>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99" name="Google Shape;99;p1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9"/>
          <p:cNvSpPr txBox="1"/>
          <p:nvPr>
            <p:ph type="title"/>
          </p:nvPr>
        </p:nvSpPr>
        <p:spPr>
          <a:xfrm>
            <a:off x="134429" y="134911"/>
            <a:ext cx="8828698" cy="374137"/>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19"/>
          <p:cNvSpPr txBox="1"/>
          <p:nvPr>
            <p:ph idx="1" type="body"/>
          </p:nvPr>
        </p:nvSpPr>
        <p:spPr>
          <a:xfrm>
            <a:off x="1" y="523335"/>
            <a:ext cx="9143999" cy="1053811"/>
          </a:xfrm>
          <a:prstGeom prst="rect">
            <a:avLst/>
          </a:prstGeom>
          <a:solidFill>
            <a:schemeClr val="accent1"/>
          </a:solidFill>
          <a:ln>
            <a:noFill/>
          </a:ln>
        </p:spPr>
        <p:txBody>
          <a:bodyPr anchorCtr="0" anchor="t" bIns="0" lIns="171450" spcFirstLastPara="1" rIns="137150" wrap="square" tIns="0">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p:cSld name="KC-Horizontal-Answer">
    <p:bg>
      <p:bgPr>
        <a:solidFill>
          <a:schemeClr val="lt1"/>
        </a:solidFill>
      </p:bgPr>
    </p:bg>
    <p:spTree>
      <p:nvGrpSpPr>
        <p:cNvPr id="102" name="Shape 102"/>
        <p:cNvGrpSpPr/>
        <p:nvPr/>
      </p:nvGrpSpPr>
      <p:grpSpPr>
        <a:xfrm>
          <a:off x="0" y="0"/>
          <a:ext cx="0" cy="0"/>
          <a:chOff x="0" y="0"/>
          <a:chExt cx="0" cy="0"/>
        </a:xfrm>
      </p:grpSpPr>
      <p:grpSp>
        <p:nvGrpSpPr>
          <p:cNvPr id="103" name="Google Shape;103;p20"/>
          <p:cNvGrpSpPr/>
          <p:nvPr/>
        </p:nvGrpSpPr>
        <p:grpSpPr>
          <a:xfrm>
            <a:off x="0" y="0"/>
            <a:ext cx="9144000" cy="5143500"/>
            <a:chOff x="0" y="0"/>
            <a:chExt cx="12192000" cy="6858000"/>
          </a:xfrm>
        </p:grpSpPr>
        <p:sp>
          <p:nvSpPr>
            <p:cNvPr id="104" name="Google Shape;104;p20"/>
            <p:cNvSpPr/>
            <p:nvPr/>
          </p:nvSpPr>
          <p:spPr>
            <a:xfrm>
              <a:off x="0" y="0"/>
              <a:ext cx="12192000" cy="211421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05" name="Google Shape;105;p20"/>
            <p:cNvSpPr/>
            <p:nvPr/>
          </p:nvSpPr>
          <p:spPr>
            <a:xfrm>
              <a:off x="0" y="2114217"/>
              <a:ext cx="12191999" cy="4743783"/>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06" name="Google Shape;106;p20"/>
            <p:cNvPicPr preferRelativeResize="0"/>
            <p:nvPr/>
          </p:nvPicPr>
          <p:blipFill rotWithShape="1">
            <a:blip r:embed="rId2">
              <a:alphaModFix/>
            </a:blip>
            <a:srcRect b="0" l="0" r="0" t="0"/>
            <a:stretch/>
          </p:blipFill>
          <p:spPr>
            <a:xfrm>
              <a:off x="11536233" y="252740"/>
              <a:ext cx="366979" cy="219456"/>
            </a:xfrm>
            <a:prstGeom prst="rect">
              <a:avLst/>
            </a:prstGeom>
            <a:noFill/>
            <a:ln>
              <a:noFill/>
            </a:ln>
          </p:spPr>
        </p:pic>
        <p:sp>
          <p:nvSpPr>
            <p:cNvPr id="107" name="Google Shape;107;p20"/>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108" name="Google Shape;108;p2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0"/>
          <p:cNvSpPr txBox="1"/>
          <p:nvPr>
            <p:ph type="title"/>
          </p:nvPr>
        </p:nvSpPr>
        <p:spPr>
          <a:xfrm>
            <a:off x="134429" y="134911"/>
            <a:ext cx="8828698" cy="374137"/>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0" name="Google Shape;110;p20"/>
          <p:cNvSpPr txBox="1"/>
          <p:nvPr>
            <p:ph idx="1" type="body"/>
          </p:nvPr>
        </p:nvSpPr>
        <p:spPr>
          <a:xfrm>
            <a:off x="1" y="523335"/>
            <a:ext cx="9143999" cy="1053811"/>
          </a:xfrm>
          <a:prstGeom prst="rect">
            <a:avLst/>
          </a:prstGeom>
          <a:solidFill>
            <a:schemeClr val="accent1"/>
          </a:solidFill>
          <a:ln>
            <a:noFill/>
          </a:ln>
        </p:spPr>
        <p:txBody>
          <a:bodyPr anchorCtr="0" anchor="t" bIns="0" lIns="171450" spcFirstLastPara="1" rIns="137150" wrap="square" tIns="0">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11" name="Google Shape;111;p20"/>
          <p:cNvSpPr txBox="1"/>
          <p:nvPr>
            <p:ph idx="2" type="subTitle"/>
          </p:nvPr>
        </p:nvSpPr>
        <p:spPr>
          <a:xfrm>
            <a:off x="0" y="1585913"/>
            <a:ext cx="9144000" cy="300038"/>
          </a:xfrm>
          <a:prstGeom prst="rect">
            <a:avLst/>
          </a:prstGeom>
          <a:solidFill>
            <a:schemeClr val="accent2"/>
          </a:solidFill>
          <a:ln>
            <a:noFill/>
          </a:ln>
        </p:spPr>
        <p:txBody>
          <a:bodyPr anchorCtr="0" anchor="t" bIns="34275" lIns="171450" spcFirstLastPara="1" rIns="68575" wrap="square" tIns="34275">
            <a:noAutofit/>
          </a:bodyPr>
          <a:lstStyle>
            <a:lvl1pPr lvl="0" algn="l">
              <a:lnSpc>
                <a:spcPct val="100000"/>
              </a:lnSpc>
              <a:spcBef>
                <a:spcPts val="400"/>
              </a:spcBef>
              <a:spcAft>
                <a:spcPts val="0"/>
              </a:spcAft>
              <a:buClr>
                <a:schemeClr val="dk2"/>
              </a:buClr>
              <a:buSzPts val="1500"/>
              <a:buNone/>
              <a:defRPr sz="1500"/>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112" name="Google Shape;112;p20"/>
          <p:cNvSpPr txBox="1"/>
          <p:nvPr>
            <p:ph idx="3" type="body"/>
          </p:nvPr>
        </p:nvSpPr>
        <p:spPr>
          <a:xfrm>
            <a:off x="680963" y="1820439"/>
            <a:ext cx="8434492" cy="3005862"/>
          </a:xfrm>
          <a:prstGeom prst="rect">
            <a:avLst/>
          </a:prstGeom>
          <a:solidFill>
            <a:schemeClr val="lt1"/>
          </a:solidFill>
          <a:ln>
            <a:noFill/>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lt1"/>
        </a:solidFill>
      </p:bgPr>
    </p:bg>
    <p:spTree>
      <p:nvGrpSpPr>
        <p:cNvPr id="113" name="Shape 113"/>
        <p:cNvGrpSpPr/>
        <p:nvPr/>
      </p:nvGrpSpPr>
      <p:grpSpPr>
        <a:xfrm>
          <a:off x="0" y="0"/>
          <a:ext cx="0" cy="0"/>
          <a:chOff x="0" y="0"/>
          <a:chExt cx="0" cy="0"/>
        </a:xfrm>
      </p:grpSpPr>
      <p:grpSp>
        <p:nvGrpSpPr>
          <p:cNvPr id="114" name="Google Shape;114;p21"/>
          <p:cNvGrpSpPr/>
          <p:nvPr/>
        </p:nvGrpSpPr>
        <p:grpSpPr>
          <a:xfrm>
            <a:off x="0" y="0"/>
            <a:ext cx="9144000" cy="5143500"/>
            <a:chOff x="0" y="0"/>
            <a:chExt cx="12192000" cy="6858000"/>
          </a:xfrm>
        </p:grpSpPr>
        <p:sp>
          <p:nvSpPr>
            <p:cNvPr id="115" name="Google Shape;115;p21"/>
            <p:cNvSpPr/>
            <p:nvPr/>
          </p:nvSpPr>
          <p:spPr>
            <a:xfrm>
              <a:off x="0" y="0"/>
              <a:ext cx="12191998" cy="435133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6" name="Google Shape;116;p21"/>
            <p:cNvSpPr/>
            <p:nvPr/>
          </p:nvSpPr>
          <p:spPr>
            <a:xfrm>
              <a:off x="0" y="942975"/>
              <a:ext cx="2552700" cy="5915025"/>
            </a:xfrm>
            <a:custGeom>
              <a:rect b="b" l="l" r="r" t="t"/>
              <a:pathLst>
                <a:path extrusionOk="0" h="5915025" w="2552700">
                  <a:moveTo>
                    <a:pt x="0" y="3110865"/>
                  </a:moveTo>
                  <a:lnTo>
                    <a:pt x="2552700" y="0"/>
                  </a:lnTo>
                  <a:lnTo>
                    <a:pt x="2552700" y="5915025"/>
                  </a:lnTo>
                  <a:lnTo>
                    <a:pt x="0" y="5915025"/>
                  </a:lnTo>
                  <a:lnTo>
                    <a:pt x="0" y="3110865"/>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7" name="Google Shape;117;p21"/>
            <p:cNvSpPr/>
            <p:nvPr/>
          </p:nvSpPr>
          <p:spPr>
            <a:xfrm>
              <a:off x="2552700" y="942975"/>
              <a:ext cx="9639300" cy="5915024"/>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18" name="Google Shape;118;p21"/>
            <p:cNvPicPr preferRelativeResize="0"/>
            <p:nvPr/>
          </p:nvPicPr>
          <p:blipFill rotWithShape="1">
            <a:blip r:embed="rId2">
              <a:alphaModFix/>
            </a:blip>
            <a:srcRect b="0" l="0" r="0" t="0"/>
            <a:stretch/>
          </p:blipFill>
          <p:spPr>
            <a:xfrm>
              <a:off x="727710" y="5789538"/>
              <a:ext cx="1097280" cy="656183"/>
            </a:xfrm>
            <a:prstGeom prst="rect">
              <a:avLst/>
            </a:prstGeom>
            <a:noFill/>
            <a:ln>
              <a:noFill/>
            </a:ln>
          </p:spPr>
        </p:pic>
        <p:sp>
          <p:nvSpPr>
            <p:cNvPr id="119" name="Google Shape;119;p21"/>
            <p:cNvSpPr txBox="1"/>
            <p:nvPr/>
          </p:nvSpPr>
          <p:spPr>
            <a:xfrm>
              <a:off x="506804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120" name="Google Shape;120;p2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lt2"/>
                </a:solidFill>
                <a:latin typeface="Arial"/>
                <a:ea typeface="Arial"/>
                <a:cs typeface="Arial"/>
                <a:sym typeface="Arial"/>
              </a:defRPr>
            </a:lvl1pPr>
            <a:lvl2pPr indent="0" lvl="1" marL="0" algn="r">
              <a:spcBef>
                <a:spcPts val="0"/>
              </a:spcBef>
              <a:buNone/>
              <a:defRPr sz="800">
                <a:solidFill>
                  <a:schemeClr val="lt2"/>
                </a:solidFill>
                <a:latin typeface="Arial"/>
                <a:ea typeface="Arial"/>
                <a:cs typeface="Arial"/>
                <a:sym typeface="Arial"/>
              </a:defRPr>
            </a:lvl2pPr>
            <a:lvl3pPr indent="0" lvl="2" marL="0" algn="r">
              <a:spcBef>
                <a:spcPts val="0"/>
              </a:spcBef>
              <a:buNone/>
              <a:defRPr sz="800">
                <a:solidFill>
                  <a:schemeClr val="lt2"/>
                </a:solidFill>
                <a:latin typeface="Arial"/>
                <a:ea typeface="Arial"/>
                <a:cs typeface="Arial"/>
                <a:sym typeface="Arial"/>
              </a:defRPr>
            </a:lvl3pPr>
            <a:lvl4pPr indent="0" lvl="3" marL="0" algn="r">
              <a:spcBef>
                <a:spcPts val="0"/>
              </a:spcBef>
              <a:buNone/>
              <a:defRPr sz="800">
                <a:solidFill>
                  <a:schemeClr val="lt2"/>
                </a:solidFill>
                <a:latin typeface="Arial"/>
                <a:ea typeface="Arial"/>
                <a:cs typeface="Arial"/>
                <a:sym typeface="Arial"/>
              </a:defRPr>
            </a:lvl4pPr>
            <a:lvl5pPr indent="0" lvl="4" marL="0" algn="r">
              <a:spcBef>
                <a:spcPts val="0"/>
              </a:spcBef>
              <a:buNone/>
              <a:defRPr sz="800">
                <a:solidFill>
                  <a:schemeClr val="lt2"/>
                </a:solidFill>
                <a:latin typeface="Arial"/>
                <a:ea typeface="Arial"/>
                <a:cs typeface="Arial"/>
                <a:sym typeface="Arial"/>
              </a:defRPr>
            </a:lvl5pPr>
            <a:lvl6pPr indent="0" lvl="5" marL="0" algn="r">
              <a:spcBef>
                <a:spcPts val="0"/>
              </a:spcBef>
              <a:buNone/>
              <a:defRPr sz="800">
                <a:solidFill>
                  <a:schemeClr val="lt2"/>
                </a:solidFill>
                <a:latin typeface="Arial"/>
                <a:ea typeface="Arial"/>
                <a:cs typeface="Arial"/>
                <a:sym typeface="Arial"/>
              </a:defRPr>
            </a:lvl6pPr>
            <a:lvl7pPr indent="0" lvl="6" marL="0" algn="r">
              <a:spcBef>
                <a:spcPts val="0"/>
              </a:spcBef>
              <a:buNone/>
              <a:defRPr sz="800">
                <a:solidFill>
                  <a:schemeClr val="lt2"/>
                </a:solidFill>
                <a:latin typeface="Arial"/>
                <a:ea typeface="Arial"/>
                <a:cs typeface="Arial"/>
                <a:sym typeface="Arial"/>
              </a:defRPr>
            </a:lvl7pPr>
            <a:lvl8pPr indent="0" lvl="7" marL="0" algn="r">
              <a:spcBef>
                <a:spcPts val="0"/>
              </a:spcBef>
              <a:buNone/>
              <a:defRPr sz="800">
                <a:solidFill>
                  <a:schemeClr val="lt2"/>
                </a:solidFill>
                <a:latin typeface="Arial"/>
                <a:ea typeface="Arial"/>
                <a:cs typeface="Arial"/>
                <a:sym typeface="Arial"/>
              </a:defRPr>
            </a:lvl8pPr>
            <a:lvl9pPr indent="0" lvl="8" marL="0" algn="r">
              <a:spcBef>
                <a:spcPts val="0"/>
              </a:spcBef>
              <a:buNone/>
              <a:defRPr sz="8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1"/>
          <p:cNvSpPr txBox="1"/>
          <p:nvPr>
            <p:ph type="title"/>
          </p:nvPr>
        </p:nvSpPr>
        <p:spPr>
          <a:xfrm>
            <a:off x="1997896" y="851297"/>
            <a:ext cx="7005797" cy="3037368"/>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2"/>
              </a:buClr>
              <a:buSzPts val="3300"/>
              <a:buFont typeface="Arial"/>
              <a:buNone/>
              <a:defRPr sz="33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2" name="Google Shape;122;p21"/>
          <p:cNvSpPr txBox="1"/>
          <p:nvPr>
            <p:ph idx="1" type="body"/>
          </p:nvPr>
        </p:nvSpPr>
        <p:spPr>
          <a:xfrm>
            <a:off x="1913382" y="3909060"/>
            <a:ext cx="7228332" cy="300082"/>
          </a:xfrm>
          <a:prstGeom prst="rect">
            <a:avLst/>
          </a:prstGeom>
          <a:noFill/>
          <a:ln>
            <a:noFill/>
          </a:ln>
        </p:spPr>
        <p:txBody>
          <a:bodyPr anchorCtr="0" anchor="t" bIns="34275" lIns="68575" spcFirstLastPara="1" rIns="68575" wrap="square" tIns="34275">
            <a:spAutoFit/>
          </a:bodyPr>
          <a:lstStyle>
            <a:lvl1pPr indent="-228600" lvl="0" marL="457200" algn="l">
              <a:lnSpc>
                <a:spcPct val="100000"/>
              </a:lnSpc>
              <a:spcBef>
                <a:spcPts val="400"/>
              </a:spcBef>
              <a:spcAft>
                <a:spcPts val="0"/>
              </a:spcAft>
              <a:buClr>
                <a:schemeClr val="lt2"/>
              </a:buClr>
              <a:buSzPts val="1500"/>
              <a:buNone/>
              <a:defRPr sz="1500">
                <a:solidFill>
                  <a:schemeClr val="lt2"/>
                </a:solidFill>
                <a:latin typeface="Arial"/>
                <a:ea typeface="Arial"/>
                <a:cs typeface="Arial"/>
                <a:sym typeface="Arial"/>
              </a:defRPr>
            </a:lvl1pPr>
            <a:lvl2pPr indent="-228600" lvl="1" marL="914400" algn="l">
              <a:lnSpc>
                <a:spcPct val="100000"/>
              </a:lnSpc>
              <a:spcBef>
                <a:spcPts val="500"/>
              </a:spcBef>
              <a:spcAft>
                <a:spcPts val="0"/>
              </a:spcAft>
              <a:buClr>
                <a:schemeClr val="lt2"/>
              </a:buClr>
              <a:buSzPts val="1500"/>
              <a:buNone/>
              <a:defRPr sz="1500">
                <a:solidFill>
                  <a:schemeClr val="lt2"/>
                </a:solidFill>
                <a:latin typeface="Arial"/>
                <a:ea typeface="Arial"/>
                <a:cs typeface="Arial"/>
                <a:sym typeface="Arial"/>
              </a:defRPr>
            </a:lvl2pPr>
            <a:lvl3pPr indent="-228600" lvl="2" marL="1371600" algn="l">
              <a:lnSpc>
                <a:spcPct val="100000"/>
              </a:lnSpc>
              <a:spcBef>
                <a:spcPts val="500"/>
              </a:spcBef>
              <a:spcAft>
                <a:spcPts val="0"/>
              </a:spcAft>
              <a:buClr>
                <a:schemeClr val="lt2"/>
              </a:buClr>
              <a:buSzPts val="1500"/>
              <a:buNone/>
              <a:defRPr sz="1500">
                <a:solidFill>
                  <a:schemeClr val="lt2"/>
                </a:solidFill>
                <a:latin typeface="Arial"/>
                <a:ea typeface="Arial"/>
                <a:cs typeface="Arial"/>
                <a:sym typeface="Arial"/>
              </a:defRPr>
            </a:lvl3pPr>
            <a:lvl4pPr indent="-228600" lvl="3" marL="1828800" algn="l">
              <a:lnSpc>
                <a:spcPct val="100000"/>
              </a:lnSpc>
              <a:spcBef>
                <a:spcPts val="500"/>
              </a:spcBef>
              <a:spcAft>
                <a:spcPts val="0"/>
              </a:spcAft>
              <a:buClr>
                <a:schemeClr val="lt2"/>
              </a:buClr>
              <a:buSzPts val="1500"/>
              <a:buNone/>
              <a:defRPr sz="1500">
                <a:solidFill>
                  <a:schemeClr val="lt2"/>
                </a:solidFill>
                <a:latin typeface="Arial"/>
                <a:ea typeface="Arial"/>
                <a:cs typeface="Arial"/>
                <a:sym typeface="Arial"/>
              </a:defRPr>
            </a:lvl4pPr>
            <a:lvl5pPr indent="-228600" lvl="4" marL="2286000" algn="l">
              <a:lnSpc>
                <a:spcPct val="100000"/>
              </a:lnSpc>
              <a:spcBef>
                <a:spcPts val="500"/>
              </a:spcBef>
              <a:spcAft>
                <a:spcPts val="0"/>
              </a:spcAft>
              <a:buClr>
                <a:schemeClr val="lt2"/>
              </a:buClr>
              <a:buSzPts val="1500"/>
              <a:buNone/>
              <a:defRPr sz="1500">
                <a:solidFill>
                  <a:schemeClr val="lt2"/>
                </a:solidFill>
                <a:latin typeface="Arial"/>
                <a:ea typeface="Arial"/>
                <a:cs typeface="Arial"/>
                <a:sym typeface="Aria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Instructor Intro">
    <p:bg>
      <p:bgPr>
        <a:solidFill>
          <a:schemeClr val="lt1"/>
        </a:solidFill>
      </p:bgPr>
    </p:bg>
    <p:spTree>
      <p:nvGrpSpPr>
        <p:cNvPr id="123" name="Shape 123"/>
        <p:cNvGrpSpPr/>
        <p:nvPr/>
      </p:nvGrpSpPr>
      <p:grpSpPr>
        <a:xfrm>
          <a:off x="0" y="0"/>
          <a:ext cx="0" cy="0"/>
          <a:chOff x="0" y="0"/>
          <a:chExt cx="0" cy="0"/>
        </a:xfrm>
      </p:grpSpPr>
      <p:grpSp>
        <p:nvGrpSpPr>
          <p:cNvPr id="124" name="Google Shape;124;p22"/>
          <p:cNvGrpSpPr/>
          <p:nvPr/>
        </p:nvGrpSpPr>
        <p:grpSpPr>
          <a:xfrm>
            <a:off x="1" y="1"/>
            <a:ext cx="9003694" cy="5143500"/>
            <a:chOff x="1" y="1"/>
            <a:chExt cx="12004925" cy="6858000"/>
          </a:xfrm>
        </p:grpSpPr>
        <p:sp>
          <p:nvSpPr>
            <p:cNvPr id="125" name="Google Shape;125;p22"/>
            <p:cNvSpPr/>
            <p:nvPr/>
          </p:nvSpPr>
          <p:spPr>
            <a:xfrm>
              <a:off x="1" y="1"/>
              <a:ext cx="5901674"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126" name="Google Shape;126;p22"/>
            <p:cNvCxnSpPr/>
            <p:nvPr/>
          </p:nvCxnSpPr>
          <p:spPr>
            <a:xfrm>
              <a:off x="198875" y="4775930"/>
              <a:ext cx="5503926" cy="0"/>
            </a:xfrm>
            <a:prstGeom prst="straightConnector1">
              <a:avLst/>
            </a:prstGeom>
            <a:noFill/>
            <a:ln cap="flat" cmpd="sng" w="38100">
              <a:solidFill>
                <a:schemeClr val="lt2"/>
              </a:solidFill>
              <a:prstDash val="solid"/>
              <a:round/>
              <a:headEnd len="sm" w="sm" type="none"/>
              <a:tailEnd len="sm" w="sm" type="none"/>
            </a:ln>
          </p:spPr>
        </p:cxnSp>
        <p:sp>
          <p:nvSpPr>
            <p:cNvPr id="127" name="Google Shape;127;p22"/>
            <p:cNvSpPr/>
            <p:nvPr/>
          </p:nvSpPr>
          <p:spPr>
            <a:xfrm>
              <a:off x="6096000" y="412928"/>
              <a:ext cx="1636776" cy="1636776"/>
            </a:xfrm>
            <a:prstGeom prst="rect">
              <a:avLst/>
            </a:prstGeom>
            <a:solidFill>
              <a:schemeClr val="accent6"/>
            </a:solidFill>
            <a:ln cap="flat" cmpd="sng" w="38100">
              <a:solidFill>
                <a:schemeClr val="accent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128" name="Google Shape;128;p22"/>
            <p:cNvCxnSpPr/>
            <p:nvPr/>
          </p:nvCxnSpPr>
          <p:spPr>
            <a:xfrm>
              <a:off x="7715772" y="924231"/>
              <a:ext cx="4289154" cy="0"/>
            </a:xfrm>
            <a:prstGeom prst="straightConnector1">
              <a:avLst/>
            </a:prstGeom>
            <a:noFill/>
            <a:ln cap="flat" cmpd="sng" w="38100">
              <a:solidFill>
                <a:schemeClr val="accent6"/>
              </a:solidFill>
              <a:prstDash val="solid"/>
              <a:round/>
              <a:headEnd len="sm" w="sm" type="none"/>
              <a:tailEnd len="sm" w="sm" type="none"/>
            </a:ln>
          </p:spPr>
        </p:cxnSp>
        <p:cxnSp>
          <p:nvCxnSpPr>
            <p:cNvPr id="129" name="Google Shape;129;p22"/>
            <p:cNvCxnSpPr/>
            <p:nvPr/>
          </p:nvCxnSpPr>
          <p:spPr>
            <a:xfrm>
              <a:off x="6096000" y="2841821"/>
              <a:ext cx="5908926" cy="0"/>
            </a:xfrm>
            <a:prstGeom prst="straightConnector1">
              <a:avLst/>
            </a:prstGeom>
            <a:noFill/>
            <a:ln cap="flat" cmpd="sng" w="38100">
              <a:solidFill>
                <a:schemeClr val="accent6"/>
              </a:solidFill>
              <a:prstDash val="solid"/>
              <a:round/>
              <a:headEnd len="sm" w="sm" type="none"/>
              <a:tailEnd len="sm" w="sm" type="none"/>
            </a:ln>
          </p:spPr>
        </p:cxnSp>
        <p:pic>
          <p:nvPicPr>
            <p:cNvPr id="130" name="Google Shape;130;p22"/>
            <p:cNvPicPr preferRelativeResize="0"/>
            <p:nvPr/>
          </p:nvPicPr>
          <p:blipFill rotWithShape="1">
            <a:blip r:embed="rId2">
              <a:alphaModFix/>
            </a:blip>
            <a:srcRect b="0" l="0" r="0" t="0"/>
            <a:stretch/>
          </p:blipFill>
          <p:spPr>
            <a:xfrm>
              <a:off x="243599" y="6452308"/>
              <a:ext cx="366979" cy="219456"/>
            </a:xfrm>
            <a:prstGeom prst="rect">
              <a:avLst/>
            </a:prstGeom>
            <a:noFill/>
            <a:ln>
              <a:noFill/>
            </a:ln>
          </p:spPr>
        </p:pic>
        <p:sp>
          <p:nvSpPr>
            <p:cNvPr id="131" name="Google Shape;131;p22"/>
            <p:cNvSpPr txBox="1"/>
            <p:nvPr/>
          </p:nvSpPr>
          <p:spPr>
            <a:xfrm>
              <a:off x="876516" y="6423536"/>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132" name="Google Shape;132;p22"/>
          <p:cNvSpPr txBox="1"/>
          <p:nvPr/>
        </p:nvSpPr>
        <p:spPr>
          <a:xfrm>
            <a:off x="1412909" y="440860"/>
            <a:ext cx="1600439" cy="3924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2"/>
                </a:solidFill>
                <a:latin typeface="Arial"/>
                <a:ea typeface="Arial"/>
                <a:cs typeface="Arial"/>
                <a:sym typeface="Arial"/>
              </a:rPr>
              <a:t>Welcome to</a:t>
            </a:r>
            <a:endParaRPr sz="1100"/>
          </a:p>
        </p:txBody>
      </p:sp>
      <p:sp>
        <p:nvSpPr>
          <p:cNvPr id="133" name="Google Shape;133;p22"/>
          <p:cNvSpPr txBox="1"/>
          <p:nvPr>
            <p:ph type="title"/>
          </p:nvPr>
        </p:nvSpPr>
        <p:spPr>
          <a:xfrm>
            <a:off x="171454" y="884495"/>
            <a:ext cx="4083349" cy="2553166"/>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lt2"/>
              </a:buClr>
              <a:buSzPts val="3600"/>
              <a:buFont typeface="Arial"/>
              <a:buNone/>
              <a:defRPr sz="3600">
                <a:solidFill>
                  <a:schemeClr val="lt2"/>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4" name="Google Shape;134;p22"/>
          <p:cNvSpPr txBox="1"/>
          <p:nvPr/>
        </p:nvSpPr>
        <p:spPr>
          <a:xfrm>
            <a:off x="733160" y="3636620"/>
            <a:ext cx="2989039" cy="3924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2"/>
                </a:solidFill>
                <a:latin typeface="Arial"/>
                <a:ea typeface="Arial"/>
                <a:cs typeface="Arial"/>
                <a:sym typeface="Arial"/>
              </a:rPr>
              <a:t>This training will begin:</a:t>
            </a:r>
            <a:endParaRPr sz="1100"/>
          </a:p>
        </p:txBody>
      </p:sp>
      <p:sp>
        <p:nvSpPr>
          <p:cNvPr id="135" name="Google Shape;135;p22"/>
          <p:cNvSpPr txBox="1"/>
          <p:nvPr>
            <p:ph idx="1" type="body"/>
          </p:nvPr>
        </p:nvSpPr>
        <p:spPr>
          <a:xfrm>
            <a:off x="252085" y="4097870"/>
            <a:ext cx="3951188" cy="470434"/>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lt2"/>
              </a:buClr>
              <a:buSzPts val="1500"/>
              <a:buNone/>
              <a:defRPr sz="1500">
                <a:solidFill>
                  <a:schemeClr val="lt2"/>
                </a:solidFill>
                <a:latin typeface="Arial"/>
                <a:ea typeface="Arial"/>
                <a:cs typeface="Arial"/>
                <a:sym typeface="Aria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5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36" name="Google Shape;136;p22"/>
          <p:cNvSpPr txBox="1"/>
          <p:nvPr>
            <p:ph idx="2" type="body"/>
          </p:nvPr>
        </p:nvSpPr>
        <p:spPr>
          <a:xfrm>
            <a:off x="4591670" y="330270"/>
            <a:ext cx="1188244" cy="1186434"/>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lt1"/>
              </a:buClr>
              <a:buSzPts val="1500"/>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37" name="Google Shape;137;p22"/>
          <p:cNvSpPr txBox="1"/>
          <p:nvPr/>
        </p:nvSpPr>
        <p:spPr>
          <a:xfrm>
            <a:off x="5786830" y="309696"/>
            <a:ext cx="2295340"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2"/>
                </a:solidFill>
                <a:latin typeface="Arial"/>
                <a:ea typeface="Arial"/>
                <a:cs typeface="Arial"/>
                <a:sym typeface="Arial"/>
              </a:rPr>
              <a:t>Your instructor is:</a:t>
            </a:r>
            <a:endParaRPr sz="1100"/>
          </a:p>
        </p:txBody>
      </p:sp>
      <p:sp>
        <p:nvSpPr>
          <p:cNvPr id="138" name="Google Shape;138;p22"/>
          <p:cNvSpPr txBox="1"/>
          <p:nvPr>
            <p:ph idx="3" type="body"/>
          </p:nvPr>
        </p:nvSpPr>
        <p:spPr>
          <a:xfrm>
            <a:off x="5878997" y="751897"/>
            <a:ext cx="3124697" cy="766332"/>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5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39" name="Google Shape;139;p22"/>
          <p:cNvSpPr txBox="1"/>
          <p:nvPr/>
        </p:nvSpPr>
        <p:spPr>
          <a:xfrm>
            <a:off x="4835677" y="1747889"/>
            <a:ext cx="3246322"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2"/>
                </a:solidFill>
                <a:latin typeface="Arial"/>
                <a:ea typeface="Arial"/>
                <a:cs typeface="Arial"/>
                <a:sym typeface="Arial"/>
              </a:rPr>
              <a:t>Connect to the following:</a:t>
            </a:r>
            <a:endParaRPr sz="1100"/>
          </a:p>
        </p:txBody>
      </p:sp>
      <p:sp>
        <p:nvSpPr>
          <p:cNvPr id="140" name="Google Shape;140;p22"/>
          <p:cNvSpPr txBox="1"/>
          <p:nvPr>
            <p:ph idx="4" type="body"/>
          </p:nvPr>
        </p:nvSpPr>
        <p:spPr>
          <a:xfrm>
            <a:off x="4571999" y="2190089"/>
            <a:ext cx="4431694" cy="2623141"/>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0"/>
              </a:spcBef>
              <a:spcAft>
                <a:spcPts val="0"/>
              </a:spcAft>
              <a:buClr>
                <a:schemeClr val="dk2"/>
              </a:buClr>
              <a:buSzPts val="1400"/>
              <a:buNone/>
              <a:defRPr sz="14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5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solidFill>
          <a:schemeClr val="lt1"/>
        </a:solidFill>
      </p:bgPr>
    </p:bg>
    <p:spTree>
      <p:nvGrpSpPr>
        <p:cNvPr id="141" name="Shape 141"/>
        <p:cNvGrpSpPr/>
        <p:nvPr/>
      </p:nvGrpSpPr>
      <p:grpSpPr>
        <a:xfrm>
          <a:off x="0" y="0"/>
          <a:ext cx="0" cy="0"/>
          <a:chOff x="0" y="0"/>
          <a:chExt cx="0" cy="0"/>
        </a:xfrm>
      </p:grpSpPr>
      <p:grpSp>
        <p:nvGrpSpPr>
          <p:cNvPr id="142" name="Google Shape;142;p23"/>
          <p:cNvGrpSpPr/>
          <p:nvPr/>
        </p:nvGrpSpPr>
        <p:grpSpPr>
          <a:xfrm>
            <a:off x="0" y="0"/>
            <a:ext cx="9144000" cy="5151215"/>
            <a:chOff x="0" y="0"/>
            <a:chExt cx="12192000" cy="6868287"/>
          </a:xfrm>
        </p:grpSpPr>
        <p:sp>
          <p:nvSpPr>
            <p:cNvPr id="143" name="Google Shape;143;p23"/>
            <p:cNvSpPr/>
            <p:nvPr/>
          </p:nvSpPr>
          <p:spPr>
            <a:xfrm>
              <a:off x="0" y="0"/>
              <a:ext cx="12191998" cy="435133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4" name="Google Shape;144;p23"/>
            <p:cNvSpPr/>
            <p:nvPr/>
          </p:nvSpPr>
          <p:spPr>
            <a:xfrm>
              <a:off x="0" y="942975"/>
              <a:ext cx="2552700" cy="5915025"/>
            </a:xfrm>
            <a:custGeom>
              <a:rect b="b" l="l" r="r" t="t"/>
              <a:pathLst>
                <a:path extrusionOk="0" h="5915025" w="2552700">
                  <a:moveTo>
                    <a:pt x="0" y="3110865"/>
                  </a:moveTo>
                  <a:lnTo>
                    <a:pt x="2552700" y="0"/>
                  </a:lnTo>
                  <a:lnTo>
                    <a:pt x="2552700" y="5915025"/>
                  </a:lnTo>
                  <a:lnTo>
                    <a:pt x="0" y="5915025"/>
                  </a:lnTo>
                  <a:lnTo>
                    <a:pt x="0" y="3110865"/>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5" name="Google Shape;145;p23"/>
            <p:cNvSpPr/>
            <p:nvPr/>
          </p:nvSpPr>
          <p:spPr>
            <a:xfrm>
              <a:off x="2552700" y="942975"/>
              <a:ext cx="9639300" cy="5925312"/>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46" name="Google Shape;146;p23"/>
            <p:cNvPicPr preferRelativeResize="0"/>
            <p:nvPr/>
          </p:nvPicPr>
          <p:blipFill rotWithShape="1">
            <a:blip r:embed="rId2">
              <a:alphaModFix/>
            </a:blip>
            <a:srcRect b="0" l="0" r="0" t="0"/>
            <a:stretch/>
          </p:blipFill>
          <p:spPr>
            <a:xfrm>
              <a:off x="585216" y="338328"/>
              <a:ext cx="1097280" cy="658368"/>
            </a:xfrm>
            <a:prstGeom prst="rect">
              <a:avLst/>
            </a:prstGeom>
            <a:noFill/>
            <a:ln>
              <a:noFill/>
            </a:ln>
          </p:spPr>
        </p:pic>
        <p:sp>
          <p:nvSpPr>
            <p:cNvPr id="147" name="Google Shape;147;p23"/>
            <p:cNvSpPr txBox="1"/>
            <p:nvPr/>
          </p:nvSpPr>
          <p:spPr>
            <a:xfrm>
              <a:off x="5039534" y="6568818"/>
              <a:ext cx="4659950" cy="26161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148" name="Google Shape;148;p23"/>
          <p:cNvSpPr txBox="1"/>
          <p:nvPr>
            <p:ph type="ctrTitle"/>
          </p:nvPr>
        </p:nvSpPr>
        <p:spPr>
          <a:xfrm>
            <a:off x="2023110" y="1088437"/>
            <a:ext cx="6892117" cy="1744094"/>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lt2"/>
              </a:buClr>
              <a:buSzPts val="3600"/>
              <a:buFont typeface="Arial"/>
              <a:buNone/>
              <a:defRPr sz="3600">
                <a:solidFill>
                  <a:schemeClr val="lt2"/>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9" name="Google Shape;149;p23"/>
          <p:cNvSpPr txBox="1"/>
          <p:nvPr>
            <p:ph idx="1" type="subTitle"/>
          </p:nvPr>
        </p:nvSpPr>
        <p:spPr>
          <a:xfrm>
            <a:off x="2023110" y="2849940"/>
            <a:ext cx="6892117" cy="1744094"/>
          </a:xfrm>
          <a:prstGeom prst="rect">
            <a:avLst/>
          </a:prstGeom>
          <a:noFill/>
          <a:ln>
            <a:noFill/>
          </a:ln>
        </p:spPr>
        <p:txBody>
          <a:bodyPr anchorCtr="0" anchor="t" bIns="34275" lIns="0" spcFirstLastPara="1" rIns="68575" wrap="square" tIns="34275">
            <a:normAutofit/>
          </a:bodyPr>
          <a:lstStyle>
            <a:lvl1pPr lvl="0" algn="l">
              <a:lnSpc>
                <a:spcPct val="100000"/>
              </a:lnSpc>
              <a:spcBef>
                <a:spcPts val="400"/>
              </a:spcBef>
              <a:spcAft>
                <a:spcPts val="0"/>
              </a:spcAft>
              <a:buClr>
                <a:schemeClr val="lt2"/>
              </a:buClr>
              <a:buSzPts val="2400"/>
              <a:buNone/>
              <a:defRPr sz="2400">
                <a:solidFill>
                  <a:schemeClr val="lt2"/>
                </a:solidFill>
                <a:latin typeface="Arial"/>
                <a:ea typeface="Arial"/>
                <a:cs typeface="Arial"/>
                <a:sym typeface="Arial"/>
              </a:defRPr>
            </a:lvl1pPr>
            <a:lvl2pPr lvl="1" algn="ctr">
              <a:lnSpc>
                <a:spcPct val="100000"/>
              </a:lnSpc>
              <a:spcBef>
                <a:spcPts val="500"/>
              </a:spcBef>
              <a:spcAft>
                <a:spcPts val="0"/>
              </a:spcAft>
              <a:buClr>
                <a:schemeClr val="dk2"/>
              </a:buClr>
              <a:buSzPts val="1500"/>
              <a:buNone/>
              <a:defRPr sz="1500"/>
            </a:lvl2pPr>
            <a:lvl3pPr lvl="2" algn="ctr">
              <a:lnSpc>
                <a:spcPct val="100000"/>
              </a:lnSpc>
              <a:spcBef>
                <a:spcPts val="500"/>
              </a:spcBef>
              <a:spcAft>
                <a:spcPts val="0"/>
              </a:spcAft>
              <a:buClr>
                <a:schemeClr val="dk2"/>
              </a:buClr>
              <a:buSzPts val="1400"/>
              <a:buNone/>
              <a:defRPr sz="1400"/>
            </a:lvl3pPr>
            <a:lvl4pPr lvl="3" algn="ctr">
              <a:lnSpc>
                <a:spcPct val="100000"/>
              </a:lnSpc>
              <a:spcBef>
                <a:spcPts val="500"/>
              </a:spcBef>
              <a:spcAft>
                <a:spcPts val="0"/>
              </a:spcAft>
              <a:buClr>
                <a:schemeClr val="dk2"/>
              </a:buClr>
              <a:buSzPts val="1200"/>
              <a:buNone/>
              <a:defRPr sz="1200"/>
            </a:lvl4pPr>
            <a:lvl5pPr lvl="4" algn="ctr">
              <a:lnSpc>
                <a:spcPct val="100000"/>
              </a:lnSpc>
              <a:spcBef>
                <a:spcPts val="500"/>
              </a:spcBef>
              <a:spcAft>
                <a:spcPts val="0"/>
              </a:spcAft>
              <a:buClr>
                <a:schemeClr val="dk2"/>
              </a:buClr>
              <a:buSzPts val="1200"/>
              <a:buNone/>
              <a:defRPr sz="1200"/>
            </a:lvl5pPr>
            <a:lvl6pPr lvl="5" algn="ctr">
              <a:lnSpc>
                <a:spcPct val="100000"/>
              </a:lnSpc>
              <a:spcBef>
                <a:spcPts val="500"/>
              </a:spcBef>
              <a:spcAft>
                <a:spcPts val="0"/>
              </a:spcAft>
              <a:buClr>
                <a:schemeClr val="dk2"/>
              </a:buClr>
              <a:buSzPts val="1200"/>
              <a:buNone/>
              <a:defRPr sz="1200"/>
            </a:lvl6pPr>
            <a:lvl7pPr lvl="6" algn="ctr">
              <a:lnSpc>
                <a:spcPct val="100000"/>
              </a:lnSpc>
              <a:spcBef>
                <a:spcPts val="500"/>
              </a:spcBef>
              <a:spcAft>
                <a:spcPts val="0"/>
              </a:spcAft>
              <a:buClr>
                <a:schemeClr val="dk2"/>
              </a:buClr>
              <a:buSzPts val="1200"/>
              <a:buNone/>
              <a:defRPr sz="1200"/>
            </a:lvl7pPr>
            <a:lvl8pPr lvl="7" algn="ctr">
              <a:lnSpc>
                <a:spcPct val="100000"/>
              </a:lnSpc>
              <a:spcBef>
                <a:spcPts val="500"/>
              </a:spcBef>
              <a:spcAft>
                <a:spcPts val="0"/>
              </a:spcAft>
              <a:buClr>
                <a:schemeClr val="dk2"/>
              </a:buClr>
              <a:buSzPts val="1200"/>
              <a:buNone/>
              <a:defRPr sz="1200"/>
            </a:lvl8pPr>
            <a:lvl9pPr lvl="8" algn="ctr">
              <a:lnSpc>
                <a:spcPct val="100000"/>
              </a:lnSpc>
              <a:spcBef>
                <a:spcPts val="500"/>
              </a:spcBef>
              <a:spcAft>
                <a:spcPts val="500"/>
              </a:spcAft>
              <a:buClr>
                <a:schemeClr val="dk2"/>
              </a:buClr>
              <a:buSzPts val="1200"/>
              <a:buNone/>
              <a:defRPr sz="12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Variant">
  <p:cSld name="Section Header Variant">
    <p:bg>
      <p:bgPr>
        <a:solidFill>
          <a:schemeClr val="lt1"/>
        </a:solidFill>
      </p:bgPr>
    </p:bg>
    <p:spTree>
      <p:nvGrpSpPr>
        <p:cNvPr id="150" name="Shape 150"/>
        <p:cNvGrpSpPr/>
        <p:nvPr/>
      </p:nvGrpSpPr>
      <p:grpSpPr>
        <a:xfrm>
          <a:off x="0" y="0"/>
          <a:ext cx="0" cy="0"/>
          <a:chOff x="0" y="0"/>
          <a:chExt cx="0" cy="0"/>
        </a:xfrm>
      </p:grpSpPr>
      <p:grpSp>
        <p:nvGrpSpPr>
          <p:cNvPr id="151" name="Google Shape;151;p24"/>
          <p:cNvGrpSpPr/>
          <p:nvPr/>
        </p:nvGrpSpPr>
        <p:grpSpPr>
          <a:xfrm>
            <a:off x="0" y="0"/>
            <a:ext cx="9144000" cy="5143500"/>
            <a:chOff x="0" y="0"/>
            <a:chExt cx="12192000" cy="6858000"/>
          </a:xfrm>
        </p:grpSpPr>
        <p:sp>
          <p:nvSpPr>
            <p:cNvPr id="152" name="Google Shape;152;p24"/>
            <p:cNvSpPr/>
            <p:nvPr/>
          </p:nvSpPr>
          <p:spPr>
            <a:xfrm>
              <a:off x="0" y="5576341"/>
              <a:ext cx="11062270" cy="1281659"/>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3" name="Google Shape;153;p24"/>
            <p:cNvSpPr/>
            <p:nvPr/>
          </p:nvSpPr>
          <p:spPr>
            <a:xfrm>
              <a:off x="9669645" y="0"/>
              <a:ext cx="2522355" cy="1431985"/>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4" name="Google Shape;154;p24"/>
            <p:cNvSpPr/>
            <p:nvPr/>
          </p:nvSpPr>
          <p:spPr>
            <a:xfrm>
              <a:off x="9519222" y="0"/>
              <a:ext cx="1543050" cy="6858000"/>
            </a:xfrm>
            <a:custGeom>
              <a:rect b="b" l="l" r="r" t="t"/>
              <a:pathLst>
                <a:path extrusionOk="0" h="6858000" w="154305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5" name="Google Shape;155;p24"/>
            <p:cNvSpPr/>
            <p:nvPr/>
          </p:nvSpPr>
          <p:spPr>
            <a:xfrm>
              <a:off x="11062271" y="1339850"/>
              <a:ext cx="1129729" cy="551815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56" name="Google Shape;156;p24"/>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157" name="Google Shape;157;p24"/>
            <p:cNvSpPr txBox="1"/>
            <p:nvPr/>
          </p:nvSpPr>
          <p:spPr>
            <a:xfrm>
              <a:off x="342029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158" name="Google Shape;158;p24"/>
          <p:cNvSpPr txBox="1"/>
          <p:nvPr>
            <p:ph type="title"/>
          </p:nvPr>
        </p:nvSpPr>
        <p:spPr>
          <a:xfrm>
            <a:off x="274319" y="623372"/>
            <a:ext cx="6865096" cy="1720454"/>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2"/>
              </a:buClr>
              <a:buSzPts val="3300"/>
              <a:buFont typeface="Arial"/>
              <a:buNone/>
              <a:defRPr sz="33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9" name="Google Shape;159;p24"/>
          <p:cNvSpPr txBox="1"/>
          <p:nvPr>
            <p:ph idx="1" type="subTitle"/>
          </p:nvPr>
        </p:nvSpPr>
        <p:spPr>
          <a:xfrm>
            <a:off x="274319" y="2364662"/>
            <a:ext cx="6865096" cy="1817594"/>
          </a:xfrm>
          <a:prstGeom prst="rect">
            <a:avLst/>
          </a:prstGeom>
          <a:noFill/>
          <a:ln>
            <a:noFill/>
          </a:ln>
        </p:spPr>
        <p:txBody>
          <a:bodyPr anchorCtr="0" anchor="t" bIns="34275" lIns="68575" spcFirstLastPara="1" rIns="68575" wrap="square" tIns="34275">
            <a:normAutofit/>
          </a:bodyPr>
          <a:lstStyle>
            <a:lvl1pPr lvl="0" algn="l">
              <a:lnSpc>
                <a:spcPct val="100000"/>
              </a:lnSpc>
              <a:spcBef>
                <a:spcPts val="400"/>
              </a:spcBef>
              <a:spcAft>
                <a:spcPts val="0"/>
              </a:spcAft>
              <a:buClr>
                <a:schemeClr val="dk2"/>
              </a:buClr>
              <a:buSzPts val="1800"/>
              <a:buNone/>
              <a:defRPr sz="1800">
                <a:solidFill>
                  <a:schemeClr val="dk2"/>
                </a:solidFill>
              </a:defRPr>
            </a:lvl1pPr>
            <a:lvl2pPr lvl="1" algn="l">
              <a:lnSpc>
                <a:spcPct val="100000"/>
              </a:lnSpc>
              <a:spcBef>
                <a:spcPts val="500"/>
              </a:spcBef>
              <a:spcAft>
                <a:spcPts val="0"/>
              </a:spcAft>
              <a:buClr>
                <a:srgbClr val="888888"/>
              </a:buClr>
              <a:buSzPts val="1500"/>
              <a:buNone/>
              <a:defRPr sz="1500">
                <a:solidFill>
                  <a:srgbClr val="888888"/>
                </a:solidFill>
              </a:defRPr>
            </a:lvl2pPr>
            <a:lvl3pPr lvl="2" algn="l">
              <a:lnSpc>
                <a:spcPct val="100000"/>
              </a:lnSpc>
              <a:spcBef>
                <a:spcPts val="500"/>
              </a:spcBef>
              <a:spcAft>
                <a:spcPts val="0"/>
              </a:spcAft>
              <a:buClr>
                <a:srgbClr val="888888"/>
              </a:buClr>
              <a:buSzPts val="1400"/>
              <a:buNone/>
              <a:defRPr sz="1400">
                <a:solidFill>
                  <a:srgbClr val="888888"/>
                </a:solidFill>
              </a:defRPr>
            </a:lvl3pPr>
            <a:lvl4pPr lvl="3" algn="l">
              <a:lnSpc>
                <a:spcPct val="100000"/>
              </a:lnSpc>
              <a:spcBef>
                <a:spcPts val="500"/>
              </a:spcBef>
              <a:spcAft>
                <a:spcPts val="0"/>
              </a:spcAft>
              <a:buClr>
                <a:srgbClr val="888888"/>
              </a:buClr>
              <a:buSzPts val="1200"/>
              <a:buNone/>
              <a:defRPr sz="1200">
                <a:solidFill>
                  <a:srgbClr val="888888"/>
                </a:solidFill>
              </a:defRPr>
            </a:lvl4pPr>
            <a:lvl5pPr lvl="4" algn="l">
              <a:lnSpc>
                <a:spcPct val="100000"/>
              </a:lnSpc>
              <a:spcBef>
                <a:spcPts val="500"/>
              </a:spcBef>
              <a:spcAft>
                <a:spcPts val="0"/>
              </a:spcAft>
              <a:buClr>
                <a:srgbClr val="888888"/>
              </a:buClr>
              <a:buSzPts val="1200"/>
              <a:buNone/>
              <a:defRPr sz="1200">
                <a:solidFill>
                  <a:srgbClr val="888888"/>
                </a:solidFill>
              </a:defRPr>
            </a:lvl5pPr>
            <a:lvl6pPr lvl="5" algn="l">
              <a:lnSpc>
                <a:spcPct val="100000"/>
              </a:lnSpc>
              <a:spcBef>
                <a:spcPts val="500"/>
              </a:spcBef>
              <a:spcAft>
                <a:spcPts val="0"/>
              </a:spcAft>
              <a:buClr>
                <a:srgbClr val="888888"/>
              </a:buClr>
              <a:buSzPts val="1200"/>
              <a:buNone/>
              <a:defRPr sz="1200">
                <a:solidFill>
                  <a:srgbClr val="888888"/>
                </a:solidFill>
              </a:defRPr>
            </a:lvl6pPr>
            <a:lvl7pPr lvl="6" algn="l">
              <a:lnSpc>
                <a:spcPct val="100000"/>
              </a:lnSpc>
              <a:spcBef>
                <a:spcPts val="500"/>
              </a:spcBef>
              <a:spcAft>
                <a:spcPts val="0"/>
              </a:spcAft>
              <a:buClr>
                <a:srgbClr val="888888"/>
              </a:buClr>
              <a:buSzPts val="1200"/>
              <a:buNone/>
              <a:defRPr sz="1200">
                <a:solidFill>
                  <a:srgbClr val="888888"/>
                </a:solidFill>
              </a:defRPr>
            </a:lvl7pPr>
            <a:lvl8pPr lvl="7" algn="l">
              <a:lnSpc>
                <a:spcPct val="100000"/>
              </a:lnSpc>
              <a:spcBef>
                <a:spcPts val="500"/>
              </a:spcBef>
              <a:spcAft>
                <a:spcPts val="0"/>
              </a:spcAft>
              <a:buClr>
                <a:srgbClr val="888888"/>
              </a:buClr>
              <a:buSzPts val="1200"/>
              <a:buNone/>
              <a:defRPr sz="1200">
                <a:solidFill>
                  <a:srgbClr val="888888"/>
                </a:solidFill>
              </a:defRPr>
            </a:lvl8pPr>
            <a:lvl9pPr lvl="8" algn="l">
              <a:lnSpc>
                <a:spcPct val="100000"/>
              </a:lnSpc>
              <a:spcBef>
                <a:spcPts val="500"/>
              </a:spcBef>
              <a:spcAft>
                <a:spcPts val="500"/>
              </a:spcAft>
              <a:buClr>
                <a:srgbClr val="888888"/>
              </a:buClr>
              <a:buSzPts val="1200"/>
              <a:buNone/>
              <a:defRPr sz="1200">
                <a:solidFill>
                  <a:srgbClr val="888888"/>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p:cSld name="Topic Introduction">
    <p:bg>
      <p:bgPr>
        <a:solidFill>
          <a:schemeClr val="lt1"/>
        </a:solidFill>
      </p:bgPr>
    </p:bg>
    <p:spTree>
      <p:nvGrpSpPr>
        <p:cNvPr id="160" name="Shape 160"/>
        <p:cNvGrpSpPr/>
        <p:nvPr/>
      </p:nvGrpSpPr>
      <p:grpSpPr>
        <a:xfrm>
          <a:off x="0" y="0"/>
          <a:ext cx="0" cy="0"/>
          <a:chOff x="0" y="0"/>
          <a:chExt cx="0" cy="0"/>
        </a:xfrm>
      </p:grpSpPr>
      <p:grpSp>
        <p:nvGrpSpPr>
          <p:cNvPr id="161" name="Google Shape;161;p25"/>
          <p:cNvGrpSpPr/>
          <p:nvPr/>
        </p:nvGrpSpPr>
        <p:grpSpPr>
          <a:xfrm>
            <a:off x="0" y="1"/>
            <a:ext cx="8009259" cy="5143500"/>
            <a:chOff x="0" y="1"/>
            <a:chExt cx="10679012" cy="6858000"/>
          </a:xfrm>
        </p:grpSpPr>
        <p:sp>
          <p:nvSpPr>
            <p:cNvPr id="162" name="Google Shape;162;p25"/>
            <p:cNvSpPr/>
            <p:nvPr/>
          </p:nvSpPr>
          <p:spPr>
            <a:xfrm>
              <a:off x="0" y="1"/>
              <a:ext cx="4448175"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63" name="Google Shape;163;p25"/>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164" name="Google Shape;164;p25"/>
            <p:cNvSpPr txBox="1"/>
            <p:nvPr/>
          </p:nvSpPr>
          <p:spPr>
            <a:xfrm>
              <a:off x="6025174"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165" name="Google Shape;165;p2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5"/>
          <p:cNvSpPr txBox="1"/>
          <p:nvPr>
            <p:ph type="ctrTitle"/>
          </p:nvPr>
        </p:nvSpPr>
        <p:spPr>
          <a:xfrm>
            <a:off x="182432" y="219074"/>
            <a:ext cx="2970732" cy="1400176"/>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0"/>
              </a:spcBef>
              <a:spcAft>
                <a:spcPts val="0"/>
              </a:spcAft>
              <a:buClr>
                <a:schemeClr val="lt1"/>
              </a:buClr>
              <a:buSzPts val="2700"/>
              <a:buFont typeface="Arial"/>
              <a:buNone/>
              <a:defRPr sz="27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7" name="Google Shape;167;p25"/>
          <p:cNvSpPr txBox="1"/>
          <p:nvPr>
            <p:ph idx="1" type="body"/>
          </p:nvPr>
        </p:nvSpPr>
        <p:spPr>
          <a:xfrm>
            <a:off x="296198" y="1826220"/>
            <a:ext cx="2743200" cy="27432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lt1"/>
              </a:buClr>
              <a:buSzPts val="2100"/>
              <a:buNone/>
              <a:defRPr>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68" name="Google Shape;168;p25"/>
          <p:cNvSpPr txBox="1"/>
          <p:nvPr>
            <p:ph idx="2"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Introduction">
  <p:cSld name="Demo Introduction">
    <p:bg>
      <p:bgPr>
        <a:solidFill>
          <a:schemeClr val="lt1"/>
        </a:solidFill>
      </p:bgPr>
    </p:bg>
    <p:spTree>
      <p:nvGrpSpPr>
        <p:cNvPr id="169" name="Shape 169"/>
        <p:cNvGrpSpPr/>
        <p:nvPr/>
      </p:nvGrpSpPr>
      <p:grpSpPr>
        <a:xfrm>
          <a:off x="0" y="0"/>
          <a:ext cx="0" cy="0"/>
          <a:chOff x="0" y="0"/>
          <a:chExt cx="0" cy="0"/>
        </a:xfrm>
      </p:grpSpPr>
      <p:grpSp>
        <p:nvGrpSpPr>
          <p:cNvPr id="170" name="Google Shape;170;p26"/>
          <p:cNvGrpSpPr/>
          <p:nvPr/>
        </p:nvGrpSpPr>
        <p:grpSpPr>
          <a:xfrm>
            <a:off x="0" y="1"/>
            <a:ext cx="8009259" cy="5143500"/>
            <a:chOff x="0" y="1"/>
            <a:chExt cx="10679012" cy="6858000"/>
          </a:xfrm>
        </p:grpSpPr>
        <p:sp>
          <p:nvSpPr>
            <p:cNvPr id="171" name="Google Shape;171;p26"/>
            <p:cNvSpPr/>
            <p:nvPr/>
          </p:nvSpPr>
          <p:spPr>
            <a:xfrm>
              <a:off x="0" y="1"/>
              <a:ext cx="4448175"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173" name="Google Shape;173;p26"/>
            <p:cNvSpPr txBox="1"/>
            <p:nvPr/>
          </p:nvSpPr>
          <p:spPr>
            <a:xfrm>
              <a:off x="6025174"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174" name="Google Shape;174;p2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6"/>
          <p:cNvSpPr txBox="1"/>
          <p:nvPr>
            <p:ph type="ctrTitle"/>
          </p:nvPr>
        </p:nvSpPr>
        <p:spPr>
          <a:xfrm>
            <a:off x="182699" y="219074"/>
            <a:ext cx="2970732" cy="1400176"/>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0"/>
              </a:spcBef>
              <a:spcAft>
                <a:spcPts val="0"/>
              </a:spcAft>
              <a:buClr>
                <a:schemeClr val="lt1"/>
              </a:buClr>
              <a:buSzPts val="2700"/>
              <a:buFont typeface="Arial"/>
              <a:buNone/>
              <a:defRPr sz="27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6" name="Google Shape;176;p26"/>
          <p:cNvSpPr txBox="1"/>
          <p:nvPr>
            <p:ph idx="1" type="body"/>
          </p:nvPr>
        </p:nvSpPr>
        <p:spPr>
          <a:xfrm>
            <a:off x="182761" y="1693068"/>
            <a:ext cx="2970610" cy="3132994"/>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lt1"/>
              </a:buClr>
              <a:buSzPts val="2100"/>
              <a:buNone/>
              <a:defRPr>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77" name="Google Shape;177;p26"/>
          <p:cNvSpPr txBox="1"/>
          <p:nvPr>
            <p:ph idx="2"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Variant">
  <p:cSld name="Thank You Variant">
    <p:bg>
      <p:bgPr>
        <a:solidFill>
          <a:schemeClr val="lt1"/>
        </a:solidFill>
      </p:bgPr>
    </p:bg>
    <p:spTree>
      <p:nvGrpSpPr>
        <p:cNvPr id="178" name="Shape 178"/>
        <p:cNvGrpSpPr/>
        <p:nvPr/>
      </p:nvGrpSpPr>
      <p:grpSpPr>
        <a:xfrm>
          <a:off x="0" y="0"/>
          <a:ext cx="0" cy="0"/>
          <a:chOff x="0" y="0"/>
          <a:chExt cx="0" cy="0"/>
        </a:xfrm>
      </p:grpSpPr>
      <p:grpSp>
        <p:nvGrpSpPr>
          <p:cNvPr id="179" name="Google Shape;179;p27"/>
          <p:cNvGrpSpPr/>
          <p:nvPr/>
        </p:nvGrpSpPr>
        <p:grpSpPr>
          <a:xfrm>
            <a:off x="-1" y="0"/>
            <a:ext cx="9144001" cy="5143500"/>
            <a:chOff x="-1" y="0"/>
            <a:chExt cx="12192001" cy="6858000"/>
          </a:xfrm>
        </p:grpSpPr>
        <p:sp>
          <p:nvSpPr>
            <p:cNvPr id="180" name="Google Shape;180;p27"/>
            <p:cNvSpPr/>
            <p:nvPr/>
          </p:nvSpPr>
          <p:spPr>
            <a:xfrm>
              <a:off x="-1" y="0"/>
              <a:ext cx="10887075"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81" name="Google Shape;181;p27"/>
            <p:cNvSpPr/>
            <p:nvPr/>
          </p:nvSpPr>
          <p:spPr>
            <a:xfrm>
              <a:off x="0" y="4327524"/>
              <a:ext cx="1685925" cy="2530476"/>
            </a:xfrm>
            <a:custGeom>
              <a:rect b="b" l="l" r="r" t="t"/>
              <a:pathLst>
                <a:path extrusionOk="0" h="2530475" w="1685925">
                  <a:moveTo>
                    <a:pt x="0" y="1673226"/>
                  </a:moveTo>
                  <a:lnTo>
                    <a:pt x="1685925" y="0"/>
                  </a:lnTo>
                  <a:lnTo>
                    <a:pt x="1685925" y="2530475"/>
                  </a:lnTo>
                  <a:lnTo>
                    <a:pt x="0" y="2530475"/>
                  </a:lnTo>
                  <a:lnTo>
                    <a:pt x="0" y="1673226"/>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82" name="Google Shape;182;p27"/>
            <p:cNvSpPr/>
            <p:nvPr/>
          </p:nvSpPr>
          <p:spPr>
            <a:xfrm>
              <a:off x="1685544" y="4327525"/>
              <a:ext cx="10506456" cy="253047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83" name="Google Shape;183;p27"/>
            <p:cNvPicPr preferRelativeResize="0"/>
            <p:nvPr/>
          </p:nvPicPr>
          <p:blipFill rotWithShape="1">
            <a:blip r:embed="rId2">
              <a:alphaModFix/>
            </a:blip>
            <a:srcRect b="58012" l="5969" r="2876" t="8249"/>
            <a:stretch/>
          </p:blipFill>
          <p:spPr>
            <a:xfrm>
              <a:off x="1685544" y="4327524"/>
              <a:ext cx="10506456" cy="2530476"/>
            </a:xfrm>
            <a:prstGeom prst="rect">
              <a:avLst/>
            </a:prstGeom>
            <a:noFill/>
            <a:ln>
              <a:noFill/>
            </a:ln>
          </p:spPr>
        </p:pic>
        <p:pic>
          <p:nvPicPr>
            <p:cNvPr id="184" name="Google Shape;184;p27"/>
            <p:cNvPicPr preferRelativeResize="0"/>
            <p:nvPr/>
          </p:nvPicPr>
          <p:blipFill rotWithShape="1">
            <a:blip r:embed="rId3">
              <a:alphaModFix/>
            </a:blip>
            <a:srcRect b="0" l="0" r="0" t="0"/>
            <a:stretch/>
          </p:blipFill>
          <p:spPr>
            <a:xfrm>
              <a:off x="585300" y="357708"/>
              <a:ext cx="1097280" cy="656183"/>
            </a:xfrm>
            <a:prstGeom prst="rect">
              <a:avLst/>
            </a:prstGeom>
            <a:noFill/>
            <a:ln>
              <a:noFill/>
            </a:ln>
          </p:spPr>
        </p:pic>
        <p:sp>
          <p:nvSpPr>
            <p:cNvPr id="185" name="Google Shape;185;p27"/>
            <p:cNvSpPr/>
            <p:nvPr/>
          </p:nvSpPr>
          <p:spPr>
            <a:xfrm>
              <a:off x="4712264" y="6646849"/>
              <a:ext cx="4425354" cy="13716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86" name="Google Shape;186;p27"/>
            <p:cNvSpPr txBox="1"/>
            <p:nvPr/>
          </p:nvSpPr>
          <p:spPr>
            <a:xfrm>
              <a:off x="4632211" y="657989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187" name="Google Shape;187;p27"/>
          <p:cNvSpPr/>
          <p:nvPr/>
        </p:nvSpPr>
        <p:spPr>
          <a:xfrm>
            <a:off x="8696324" y="4957169"/>
            <a:ext cx="269390" cy="13716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88" name="Google Shape;188;p2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9" name="Google Shape;189;p27"/>
          <p:cNvSpPr txBox="1"/>
          <p:nvPr>
            <p:ph type="title"/>
          </p:nvPr>
        </p:nvSpPr>
        <p:spPr>
          <a:xfrm>
            <a:off x="500813" y="810632"/>
            <a:ext cx="7664053" cy="1560828"/>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2"/>
              </a:buClr>
              <a:buSzPts val="3300"/>
              <a:buFont typeface="Arial"/>
              <a:buNone/>
              <a:defRPr sz="33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0" name="Google Shape;190;p27"/>
          <p:cNvSpPr txBox="1"/>
          <p:nvPr/>
        </p:nvSpPr>
        <p:spPr>
          <a:xfrm>
            <a:off x="500813" y="2371460"/>
            <a:ext cx="7664053" cy="865622"/>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2"/>
              </a:buClr>
              <a:buSzPts val="1700"/>
              <a:buFont typeface="Arial"/>
              <a:buNone/>
            </a:pPr>
            <a:r>
              <a:rPr lang="en" sz="1700">
                <a:solidFill>
                  <a:schemeClr val="lt2"/>
                </a:solidFill>
                <a:latin typeface="Arial"/>
                <a:ea typeface="Arial"/>
                <a:cs typeface="Arial"/>
                <a:sym typeface="Arial"/>
              </a:rPr>
              <a:t>Corrections, feedback, or other questions? </a:t>
            </a:r>
            <a:br>
              <a:rPr lang="en" sz="1700">
                <a:solidFill>
                  <a:schemeClr val="lt2"/>
                </a:solidFill>
                <a:latin typeface="Arial"/>
                <a:ea typeface="Arial"/>
                <a:cs typeface="Arial"/>
                <a:sym typeface="Arial"/>
              </a:rPr>
            </a:br>
            <a:r>
              <a:rPr lang="en" sz="1700">
                <a:solidFill>
                  <a:schemeClr val="lt2"/>
                </a:solidFill>
                <a:latin typeface="Arial"/>
                <a:ea typeface="Arial"/>
                <a:cs typeface="Arial"/>
                <a:sym typeface="Arial"/>
              </a:rPr>
              <a:t>Contact us at </a:t>
            </a:r>
            <a:r>
              <a:rPr lang="en" sz="1700" u="sng">
                <a:solidFill>
                  <a:schemeClr val="lt2"/>
                </a:solidFill>
                <a:latin typeface="Arial"/>
                <a:ea typeface="Arial"/>
                <a:cs typeface="Arial"/>
                <a:sym typeface="Arial"/>
              </a:rPr>
              <a:t>https://support.aws.amazon.com/#/contacts/aws-training</a:t>
            </a:r>
            <a:r>
              <a:rPr lang="en" sz="1700">
                <a:solidFill>
                  <a:schemeClr val="lt2"/>
                </a:solidFill>
                <a:latin typeface="Arial"/>
                <a:ea typeface="Arial"/>
                <a:cs typeface="Arial"/>
                <a:sym typeface="Arial"/>
              </a:rPr>
              <a:t>. </a:t>
            </a:r>
            <a:br>
              <a:rPr lang="en" sz="1700">
                <a:solidFill>
                  <a:schemeClr val="lt2"/>
                </a:solidFill>
                <a:latin typeface="Arial"/>
                <a:ea typeface="Arial"/>
                <a:cs typeface="Arial"/>
                <a:sym typeface="Arial"/>
              </a:rPr>
            </a:br>
            <a:r>
              <a:rPr lang="en" sz="1700">
                <a:solidFill>
                  <a:schemeClr val="lt2"/>
                </a:solidFill>
                <a:latin typeface="Arial"/>
                <a:ea typeface="Arial"/>
                <a:cs typeface="Arial"/>
                <a:sym typeface="Arial"/>
              </a:rPr>
              <a:t>All trademarks are the property of their owners.</a:t>
            </a:r>
            <a:endParaRPr sz="11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91" name="Shape 191"/>
        <p:cNvGrpSpPr/>
        <p:nvPr/>
      </p:nvGrpSpPr>
      <p:grpSpPr>
        <a:xfrm>
          <a:off x="0" y="0"/>
          <a:ext cx="0" cy="0"/>
          <a:chOff x="0" y="0"/>
          <a:chExt cx="0" cy="0"/>
        </a:xfrm>
      </p:grpSpPr>
      <p:grpSp>
        <p:nvGrpSpPr>
          <p:cNvPr id="192" name="Google Shape;192;p28"/>
          <p:cNvGrpSpPr/>
          <p:nvPr/>
        </p:nvGrpSpPr>
        <p:grpSpPr>
          <a:xfrm>
            <a:off x="-1" y="0"/>
            <a:ext cx="9144001" cy="5143500"/>
            <a:chOff x="-1" y="0"/>
            <a:chExt cx="12192001" cy="6858000"/>
          </a:xfrm>
        </p:grpSpPr>
        <p:sp>
          <p:nvSpPr>
            <p:cNvPr id="193" name="Google Shape;193;p28"/>
            <p:cNvSpPr/>
            <p:nvPr/>
          </p:nvSpPr>
          <p:spPr>
            <a:xfrm>
              <a:off x="-1" y="0"/>
              <a:ext cx="12192001"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94" name="Google Shape;194;p28"/>
            <p:cNvSpPr/>
            <p:nvPr/>
          </p:nvSpPr>
          <p:spPr>
            <a:xfrm>
              <a:off x="10547164" y="0"/>
              <a:ext cx="1644836" cy="5164423"/>
            </a:xfrm>
            <a:custGeom>
              <a:rect b="b" l="l" r="r" t="t"/>
              <a:pathLst>
                <a:path extrusionOk="0" h="4621213" w="3057984">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95" name="Google Shape;195;p28"/>
            <p:cNvSpPr/>
            <p:nvPr/>
          </p:nvSpPr>
          <p:spPr>
            <a:xfrm>
              <a:off x="5944552" y="6094097"/>
              <a:ext cx="2303271" cy="763903"/>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96" name="Google Shape;196;p28"/>
            <p:cNvSpPr/>
            <p:nvPr/>
          </p:nvSpPr>
          <p:spPr>
            <a:xfrm>
              <a:off x="5942171" y="4579782"/>
              <a:ext cx="6249829" cy="2278218"/>
            </a:xfrm>
            <a:custGeom>
              <a:rect b="b" l="l" r="r" t="t"/>
              <a:pathLst>
                <a:path extrusionOk="0" h="2786856" w="11619321">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97" name="Google Shape;197;p28"/>
            <p:cNvPicPr preferRelativeResize="0"/>
            <p:nvPr/>
          </p:nvPicPr>
          <p:blipFill rotWithShape="1">
            <a:blip r:embed="rId2">
              <a:alphaModFix/>
            </a:blip>
            <a:srcRect b="0" l="0" r="0" t="0"/>
            <a:stretch/>
          </p:blipFill>
          <p:spPr>
            <a:xfrm>
              <a:off x="6472238" y="4694373"/>
              <a:ext cx="5719762" cy="2163627"/>
            </a:xfrm>
            <a:prstGeom prst="rect">
              <a:avLst/>
            </a:prstGeom>
            <a:noFill/>
            <a:ln>
              <a:noFill/>
            </a:ln>
          </p:spPr>
        </p:pic>
        <p:pic>
          <p:nvPicPr>
            <p:cNvPr id="198" name="Google Shape;198;p28"/>
            <p:cNvPicPr preferRelativeResize="0"/>
            <p:nvPr/>
          </p:nvPicPr>
          <p:blipFill rotWithShape="1">
            <a:blip r:embed="rId3">
              <a:alphaModFix/>
            </a:blip>
            <a:srcRect b="0" l="0" r="0" t="0"/>
            <a:stretch/>
          </p:blipFill>
          <p:spPr>
            <a:xfrm>
              <a:off x="585300" y="357708"/>
              <a:ext cx="1097280" cy="656183"/>
            </a:xfrm>
            <a:prstGeom prst="rect">
              <a:avLst/>
            </a:prstGeom>
            <a:noFill/>
            <a:ln>
              <a:noFill/>
            </a:ln>
          </p:spPr>
        </p:pic>
        <p:sp>
          <p:nvSpPr>
            <p:cNvPr id="199" name="Google Shape;199;p28"/>
            <p:cNvSpPr txBox="1"/>
            <p:nvPr/>
          </p:nvSpPr>
          <p:spPr>
            <a:xfrm>
              <a:off x="991688" y="6466266"/>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200" name="Google Shape;200;p28"/>
          <p:cNvSpPr/>
          <p:nvPr/>
        </p:nvSpPr>
        <p:spPr>
          <a:xfrm>
            <a:off x="8696324" y="4957169"/>
            <a:ext cx="269390" cy="13716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1" name="Google Shape;201;p2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2" name="Google Shape;202;p28"/>
          <p:cNvSpPr txBox="1"/>
          <p:nvPr>
            <p:ph type="title"/>
          </p:nvPr>
        </p:nvSpPr>
        <p:spPr>
          <a:xfrm>
            <a:off x="500813" y="1211060"/>
            <a:ext cx="7005797" cy="1720454"/>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2"/>
              </a:buClr>
              <a:buSzPts val="3300"/>
              <a:buFont typeface="Arial"/>
              <a:buNone/>
              <a:defRPr sz="33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3" name="Google Shape;203;p28"/>
          <p:cNvSpPr txBox="1"/>
          <p:nvPr>
            <p:ph idx="1" type="subTitle"/>
          </p:nvPr>
        </p:nvSpPr>
        <p:spPr>
          <a:xfrm>
            <a:off x="499703" y="2941723"/>
            <a:ext cx="7005635" cy="1628849"/>
          </a:xfrm>
          <a:prstGeom prst="rect">
            <a:avLst/>
          </a:prstGeom>
          <a:noFill/>
          <a:ln>
            <a:noFill/>
          </a:ln>
        </p:spPr>
        <p:txBody>
          <a:bodyPr anchorCtr="0" anchor="t" bIns="34275" lIns="68575" spcFirstLastPara="1" rIns="68575" wrap="square" tIns="34275">
            <a:normAutofit/>
          </a:bodyPr>
          <a:lstStyle>
            <a:lvl1pPr lvl="0" algn="l">
              <a:lnSpc>
                <a:spcPct val="100000"/>
              </a:lnSpc>
              <a:spcBef>
                <a:spcPts val="400"/>
              </a:spcBef>
              <a:spcAft>
                <a:spcPts val="0"/>
              </a:spcAft>
              <a:buClr>
                <a:schemeClr val="lt2"/>
              </a:buClr>
              <a:buSzPts val="1800"/>
              <a:buNone/>
              <a:defRPr b="0" sz="1800">
                <a:solidFill>
                  <a:schemeClr val="lt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204" name="Shape 204"/>
        <p:cNvGrpSpPr/>
        <p:nvPr/>
      </p:nvGrpSpPr>
      <p:grpSpPr>
        <a:xfrm>
          <a:off x="0" y="0"/>
          <a:ext cx="0" cy="0"/>
          <a:chOff x="0" y="0"/>
          <a:chExt cx="0" cy="0"/>
        </a:xfrm>
      </p:grpSpPr>
      <p:sp>
        <p:nvSpPr>
          <p:cNvPr id="205" name="Google Shape;205;p2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6" name="Google Shape;206;p29"/>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7" name="Google Shape;207;p29"/>
          <p:cNvSpPr txBox="1"/>
          <p:nvPr>
            <p:ph idx="1" type="body"/>
          </p:nvPr>
        </p:nvSpPr>
        <p:spPr>
          <a:xfrm>
            <a:off x="274320" y="857250"/>
            <a:ext cx="8677275" cy="394335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2"/>
              </a:buClr>
              <a:buSzPts val="1400"/>
              <a:buNone/>
              <a:defRPr sz="1400">
                <a:latin typeface="Droid Sans Mono"/>
                <a:ea typeface="Droid Sans Mono"/>
                <a:cs typeface="Droid Sans Mono"/>
                <a:sym typeface="Droid Sans Mono"/>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08" name="Google Shape;208;p29"/>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09" name="Google Shape;209;p29"/>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210" name="Shape 210"/>
        <p:cNvGrpSpPr/>
        <p:nvPr/>
      </p:nvGrpSpPr>
      <p:grpSpPr>
        <a:xfrm>
          <a:off x="0" y="0"/>
          <a:ext cx="0" cy="0"/>
          <a:chOff x="0" y="0"/>
          <a:chExt cx="0" cy="0"/>
        </a:xfrm>
      </p:grpSpPr>
      <p:sp>
        <p:nvSpPr>
          <p:cNvPr id="211" name="Google Shape;211;p3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30"/>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3" name="Google Shape;213;p30"/>
          <p:cNvSpPr txBox="1"/>
          <p:nvPr>
            <p:ph idx="1" type="body"/>
          </p:nvPr>
        </p:nvSpPr>
        <p:spPr>
          <a:xfrm>
            <a:off x="274320" y="857250"/>
            <a:ext cx="6227663"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14" name="Google Shape;214;p30"/>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15" name="Google Shape;215;p30"/>
          <p:cNvSpPr txBox="1"/>
          <p:nvPr>
            <p:ph idx="2" type="body"/>
          </p:nvPr>
        </p:nvSpPr>
        <p:spPr>
          <a:xfrm>
            <a:off x="6583680" y="1714500"/>
            <a:ext cx="2228850" cy="222885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16" name="Google Shape;216;p30"/>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
  <p:cSld name="Service intro">
    <p:bg>
      <p:bgPr>
        <a:solidFill>
          <a:schemeClr val="lt1"/>
        </a:solidFill>
      </p:bgPr>
    </p:bg>
    <p:spTree>
      <p:nvGrpSpPr>
        <p:cNvPr id="217" name="Shape 217"/>
        <p:cNvGrpSpPr/>
        <p:nvPr/>
      </p:nvGrpSpPr>
      <p:grpSpPr>
        <a:xfrm>
          <a:off x="0" y="0"/>
          <a:ext cx="0" cy="0"/>
          <a:chOff x="0" y="0"/>
          <a:chExt cx="0" cy="0"/>
        </a:xfrm>
      </p:grpSpPr>
      <p:sp>
        <p:nvSpPr>
          <p:cNvPr id="218" name="Google Shape;218;p3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31"/>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0" name="Google Shape;220;p31"/>
          <p:cNvSpPr txBox="1"/>
          <p:nvPr>
            <p:ph idx="1" type="body"/>
          </p:nvPr>
        </p:nvSpPr>
        <p:spPr>
          <a:xfrm>
            <a:off x="274320" y="857250"/>
            <a:ext cx="6227663"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21" name="Google Shape;221;p31"/>
          <p:cNvSpPr/>
          <p:nvPr>
            <p:ph idx="2" type="pic"/>
          </p:nvPr>
        </p:nvSpPr>
        <p:spPr>
          <a:xfrm>
            <a:off x="7324344" y="960120"/>
            <a:ext cx="822960" cy="822960"/>
          </a:xfrm>
          <a:prstGeom prst="rect">
            <a:avLst/>
          </a:prstGeom>
          <a:noFill/>
          <a:ln>
            <a:noFill/>
          </a:ln>
        </p:spPr>
      </p:sp>
      <p:sp>
        <p:nvSpPr>
          <p:cNvPr id="222" name="Google Shape;222;p31"/>
          <p:cNvSpPr txBox="1"/>
          <p:nvPr>
            <p:ph idx="3" type="body"/>
          </p:nvPr>
        </p:nvSpPr>
        <p:spPr>
          <a:xfrm>
            <a:off x="6871716" y="1885950"/>
            <a:ext cx="1728216" cy="6858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400"/>
              </a:spcBef>
              <a:spcAft>
                <a:spcPts val="0"/>
              </a:spcAft>
              <a:buClr>
                <a:schemeClr val="dk2"/>
              </a:buClr>
              <a:buSzPts val="1400"/>
              <a:buNone/>
              <a:defRPr sz="1400"/>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23" name="Google Shape;223;p31"/>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24" name="Google Shape;224;p31"/>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225" name="Shape 225"/>
        <p:cNvGrpSpPr/>
        <p:nvPr/>
      </p:nvGrpSpPr>
      <p:grpSpPr>
        <a:xfrm>
          <a:off x="0" y="0"/>
          <a:ext cx="0" cy="0"/>
          <a:chOff x="0" y="0"/>
          <a:chExt cx="0" cy="0"/>
        </a:xfrm>
      </p:grpSpPr>
      <p:sp>
        <p:nvSpPr>
          <p:cNvPr id="226" name="Google Shape;226;p3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7" name="Google Shape;227;p32"/>
          <p:cNvSpPr txBox="1"/>
          <p:nvPr>
            <p:ph type="title"/>
          </p:nvPr>
        </p:nvSpPr>
        <p:spPr>
          <a:xfrm>
            <a:off x="274320" y="226314"/>
            <a:ext cx="8615443"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8" name="Google Shape;228;p32"/>
          <p:cNvSpPr txBox="1"/>
          <p:nvPr>
            <p:ph idx="1" type="subTitle"/>
          </p:nvPr>
        </p:nvSpPr>
        <p:spPr>
          <a:xfrm>
            <a:off x="274320" y="789983"/>
            <a:ext cx="8615443"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29" name="Google Shape;229;p32"/>
          <p:cNvSpPr txBox="1"/>
          <p:nvPr>
            <p:ph idx="2" type="body"/>
          </p:nvPr>
        </p:nvSpPr>
        <p:spPr>
          <a:xfrm>
            <a:off x="274320" y="1193292"/>
            <a:ext cx="6227663"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30" name="Google Shape;230;p32"/>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31" name="Google Shape;231;p32"/>
          <p:cNvSpPr txBox="1"/>
          <p:nvPr>
            <p:ph idx="3" type="body"/>
          </p:nvPr>
        </p:nvSpPr>
        <p:spPr>
          <a:xfrm>
            <a:off x="6581447" y="1887605"/>
            <a:ext cx="2228850" cy="222885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p:cSld name="Service Introduction">
    <p:bg>
      <p:bgPr>
        <a:solidFill>
          <a:schemeClr val="lt1"/>
        </a:solidFill>
      </p:bgPr>
    </p:bg>
    <p:spTree>
      <p:nvGrpSpPr>
        <p:cNvPr id="232" name="Shape 232"/>
        <p:cNvGrpSpPr/>
        <p:nvPr/>
      </p:nvGrpSpPr>
      <p:grpSpPr>
        <a:xfrm>
          <a:off x="0" y="0"/>
          <a:ext cx="0" cy="0"/>
          <a:chOff x="0" y="0"/>
          <a:chExt cx="0" cy="0"/>
        </a:xfrm>
      </p:grpSpPr>
      <p:sp>
        <p:nvSpPr>
          <p:cNvPr id="233" name="Google Shape;233;p3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4" name="Google Shape;234;p33"/>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5" name="Google Shape;235;p33"/>
          <p:cNvSpPr txBox="1"/>
          <p:nvPr>
            <p:ph idx="1" type="body"/>
          </p:nvPr>
        </p:nvSpPr>
        <p:spPr>
          <a:xfrm>
            <a:off x="3138055" y="857250"/>
            <a:ext cx="5813172" cy="3968812"/>
          </a:xfrm>
          <a:prstGeom prst="rect">
            <a:avLst/>
          </a:prstGeom>
          <a:noFill/>
          <a:ln>
            <a:noFill/>
          </a:ln>
        </p:spPr>
        <p:txBody>
          <a:bodyPr anchorCtr="0" anchor="ctr" bIns="34275" lIns="68575" spcFirstLastPara="1" rIns="68575" wrap="square" tIns="34275">
            <a:noAutofit/>
          </a:bodyPr>
          <a:lstStyle>
            <a:lvl1pPr indent="-381000" lvl="0" marL="457200" algn="l">
              <a:lnSpc>
                <a:spcPct val="100000"/>
              </a:lnSpc>
              <a:spcBef>
                <a:spcPts val="400"/>
              </a:spcBef>
              <a:spcAft>
                <a:spcPts val="0"/>
              </a:spcAft>
              <a:buClr>
                <a:schemeClr val="dk2"/>
              </a:buClr>
              <a:buSzPts val="2400"/>
              <a:buChar char="•"/>
              <a:defRPr sz="2400">
                <a:solidFill>
                  <a:schemeClr val="dk2"/>
                </a:solidFill>
              </a:defRPr>
            </a:lvl1pPr>
            <a:lvl2pPr indent="-361950" lvl="1" marL="914400" algn="l">
              <a:lnSpc>
                <a:spcPct val="100000"/>
              </a:lnSpc>
              <a:spcBef>
                <a:spcPts val="500"/>
              </a:spcBef>
              <a:spcAft>
                <a:spcPts val="0"/>
              </a:spcAft>
              <a:buClr>
                <a:schemeClr val="dk2"/>
              </a:buClr>
              <a:buSzPts val="2100"/>
              <a:buChar char="•"/>
              <a:defRPr sz="2100">
                <a:solidFill>
                  <a:schemeClr val="dk2"/>
                </a:solidFill>
              </a:defRPr>
            </a:lvl2pPr>
            <a:lvl3pPr indent="-342900" lvl="2" marL="1371600" algn="l">
              <a:lnSpc>
                <a:spcPct val="100000"/>
              </a:lnSpc>
              <a:spcBef>
                <a:spcPts val="500"/>
              </a:spcBef>
              <a:spcAft>
                <a:spcPts val="0"/>
              </a:spcAft>
              <a:buClr>
                <a:schemeClr val="dk2"/>
              </a:buClr>
              <a:buSzPts val="1800"/>
              <a:buChar char="•"/>
              <a:defRPr sz="1800">
                <a:solidFill>
                  <a:schemeClr val="dk2"/>
                </a:solidFill>
              </a:defRPr>
            </a:lvl3pPr>
            <a:lvl4pPr indent="-323850" lvl="3" marL="1828800" algn="l">
              <a:lnSpc>
                <a:spcPct val="100000"/>
              </a:lnSpc>
              <a:spcBef>
                <a:spcPts val="500"/>
              </a:spcBef>
              <a:spcAft>
                <a:spcPts val="0"/>
              </a:spcAft>
              <a:buClr>
                <a:schemeClr val="dk2"/>
              </a:buClr>
              <a:buSzPts val="1500"/>
              <a:buChar char="•"/>
              <a:defRPr sz="1500">
                <a:solidFill>
                  <a:schemeClr val="dk2"/>
                </a:solidFill>
              </a:defRPr>
            </a:lvl4pPr>
            <a:lvl5pPr indent="-323850" lvl="4" marL="2286000" algn="l">
              <a:lnSpc>
                <a:spcPct val="100000"/>
              </a:lnSpc>
              <a:spcBef>
                <a:spcPts val="500"/>
              </a:spcBef>
              <a:spcAft>
                <a:spcPts val="0"/>
              </a:spcAft>
              <a:buClr>
                <a:schemeClr val="dk2"/>
              </a:buClr>
              <a:buSzPts val="1500"/>
              <a:buChar char="•"/>
              <a:defRPr sz="15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36" name="Google Shape;236;p33"/>
          <p:cNvSpPr/>
          <p:nvPr>
            <p:ph idx="2" type="pic"/>
          </p:nvPr>
        </p:nvSpPr>
        <p:spPr>
          <a:xfrm>
            <a:off x="672602" y="1963832"/>
            <a:ext cx="1755648" cy="1755648"/>
          </a:xfrm>
          <a:prstGeom prst="rect">
            <a:avLst/>
          </a:prstGeom>
          <a:noFill/>
          <a:ln>
            <a:noFill/>
          </a:ln>
        </p:spPr>
      </p:sp>
      <p:sp>
        <p:nvSpPr>
          <p:cNvPr id="237" name="Google Shape;237;p33"/>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38" name="Google Shape;238;p33"/>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239" name="Google Shape;239;p33"/>
          <p:cNvCxnSpPr/>
          <p:nvPr/>
        </p:nvCxnSpPr>
        <p:spPr>
          <a:xfrm>
            <a:off x="2799518" y="929355"/>
            <a:ext cx="0" cy="3896708"/>
          </a:xfrm>
          <a:prstGeom prst="straightConnector1">
            <a:avLst/>
          </a:prstGeom>
          <a:noFill/>
          <a:ln cap="flat" cmpd="sng" w="44450">
            <a:solidFill>
              <a:schemeClr val="hlink"/>
            </a:solidFill>
            <a:prstDash val="solid"/>
            <a:round/>
            <a:headEnd len="sm" w="sm" type="none"/>
            <a:tailEnd len="sm" w="sm" type="none"/>
          </a:ln>
          <a:effectLst>
            <a:outerShdw blurRad="63500" rotWithShape="0" dir="2700016" dist="53881">
              <a:srgbClr val="000000">
                <a:alpha val="24705"/>
              </a:srgbClr>
            </a:outerShdw>
          </a:effectLst>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p:cSld name="Title and 2 Content Columns">
    <p:bg>
      <p:bgPr>
        <a:solidFill>
          <a:schemeClr val="lt1"/>
        </a:solidFill>
      </p:bgPr>
    </p:bg>
    <p:spTree>
      <p:nvGrpSpPr>
        <p:cNvPr id="240" name="Shape 240"/>
        <p:cNvGrpSpPr/>
        <p:nvPr/>
      </p:nvGrpSpPr>
      <p:grpSpPr>
        <a:xfrm>
          <a:off x="0" y="0"/>
          <a:ext cx="0" cy="0"/>
          <a:chOff x="0" y="0"/>
          <a:chExt cx="0" cy="0"/>
        </a:xfrm>
      </p:grpSpPr>
      <p:sp>
        <p:nvSpPr>
          <p:cNvPr id="241" name="Google Shape;241;p3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2" name="Google Shape;242;p34"/>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3" name="Google Shape;243;p34"/>
          <p:cNvSpPr txBox="1"/>
          <p:nvPr>
            <p:ph idx="1" type="body"/>
          </p:nvPr>
        </p:nvSpPr>
        <p:spPr>
          <a:xfrm>
            <a:off x="274320" y="857250"/>
            <a:ext cx="4251960"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44" name="Google Shape;244;p34"/>
          <p:cNvSpPr txBox="1"/>
          <p:nvPr>
            <p:ph idx="2" type="body"/>
          </p:nvPr>
        </p:nvSpPr>
        <p:spPr>
          <a:xfrm>
            <a:off x="4699267" y="857250"/>
            <a:ext cx="4251960"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45" name="Google Shape;245;p34"/>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46" name="Google Shape;246;p34"/>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247" name="Shape 247"/>
        <p:cNvGrpSpPr/>
        <p:nvPr/>
      </p:nvGrpSpPr>
      <p:grpSpPr>
        <a:xfrm>
          <a:off x="0" y="0"/>
          <a:ext cx="0" cy="0"/>
          <a:chOff x="0" y="0"/>
          <a:chExt cx="0" cy="0"/>
        </a:xfrm>
      </p:grpSpPr>
      <p:sp>
        <p:nvSpPr>
          <p:cNvPr id="248" name="Google Shape;248;p3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9" name="Google Shape;249;p35"/>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0" name="Google Shape;250;p35"/>
          <p:cNvSpPr txBox="1"/>
          <p:nvPr>
            <p:ph idx="1" type="body"/>
          </p:nvPr>
        </p:nvSpPr>
        <p:spPr>
          <a:xfrm>
            <a:off x="274320" y="857250"/>
            <a:ext cx="4251960" cy="3968812"/>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2"/>
              </a:buClr>
              <a:buSzPts val="1400"/>
              <a:buNone/>
              <a:defRPr sz="1400">
                <a:latin typeface="Droid Sans Mono"/>
                <a:ea typeface="Droid Sans Mono"/>
                <a:cs typeface="Droid Sans Mono"/>
                <a:sym typeface="Droid Sans Mono"/>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51" name="Google Shape;251;p35"/>
          <p:cNvSpPr txBox="1"/>
          <p:nvPr>
            <p:ph idx="2" type="body"/>
          </p:nvPr>
        </p:nvSpPr>
        <p:spPr>
          <a:xfrm>
            <a:off x="4699267" y="857250"/>
            <a:ext cx="4251960" cy="3968812"/>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2"/>
              </a:buClr>
              <a:buSzPts val="1400"/>
              <a:buNone/>
              <a:defRPr sz="1400">
                <a:latin typeface="Droid Sans Mono"/>
                <a:ea typeface="Droid Sans Mono"/>
                <a:cs typeface="Droid Sans Mono"/>
                <a:sym typeface="Droid Sans Mono"/>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52" name="Google Shape;252;p35"/>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53" name="Google Shape;253;p35"/>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Header, and 2 Text Columns">
  <p:cSld name="Title, 1 Header, and 2 Text Columns">
    <p:bg>
      <p:bgPr>
        <a:solidFill>
          <a:schemeClr val="lt1"/>
        </a:solidFill>
      </p:bgPr>
    </p:bg>
    <p:spTree>
      <p:nvGrpSpPr>
        <p:cNvPr id="254" name="Shape 254"/>
        <p:cNvGrpSpPr/>
        <p:nvPr/>
      </p:nvGrpSpPr>
      <p:grpSpPr>
        <a:xfrm>
          <a:off x="0" y="0"/>
          <a:ext cx="0" cy="0"/>
          <a:chOff x="0" y="0"/>
          <a:chExt cx="0" cy="0"/>
        </a:xfrm>
      </p:grpSpPr>
      <p:sp>
        <p:nvSpPr>
          <p:cNvPr id="255" name="Google Shape;255;p36"/>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56" name="Google Shape;256;p3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6"/>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8" name="Google Shape;258;p36"/>
          <p:cNvSpPr txBox="1"/>
          <p:nvPr>
            <p:ph idx="1" type="subTitle"/>
          </p:nvPr>
        </p:nvSpPr>
        <p:spPr>
          <a:xfrm>
            <a:off x="274320" y="788670"/>
            <a:ext cx="8676906"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59" name="Google Shape;259;p36"/>
          <p:cNvSpPr txBox="1"/>
          <p:nvPr>
            <p:ph idx="2" type="body"/>
          </p:nvPr>
        </p:nvSpPr>
        <p:spPr>
          <a:xfrm>
            <a:off x="274320" y="1193292"/>
            <a:ext cx="425196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60" name="Google Shape;260;p36"/>
          <p:cNvSpPr txBox="1"/>
          <p:nvPr>
            <p:ph idx="3" type="body"/>
          </p:nvPr>
        </p:nvSpPr>
        <p:spPr>
          <a:xfrm>
            <a:off x="4647991" y="1193292"/>
            <a:ext cx="425196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261" name="Shape 261"/>
        <p:cNvGrpSpPr/>
        <p:nvPr/>
      </p:nvGrpSpPr>
      <p:grpSpPr>
        <a:xfrm>
          <a:off x="0" y="0"/>
          <a:ext cx="0" cy="0"/>
          <a:chOff x="0" y="0"/>
          <a:chExt cx="0" cy="0"/>
        </a:xfrm>
      </p:grpSpPr>
      <p:sp>
        <p:nvSpPr>
          <p:cNvPr id="262" name="Google Shape;262;p37"/>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63" name="Google Shape;263;p3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4" name="Google Shape;264;p37"/>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5" name="Google Shape;265;p37"/>
          <p:cNvSpPr txBox="1"/>
          <p:nvPr>
            <p:ph idx="1" type="subTitle"/>
          </p:nvPr>
        </p:nvSpPr>
        <p:spPr>
          <a:xfrm>
            <a:off x="274320" y="788670"/>
            <a:ext cx="425196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66" name="Google Shape;266;p37"/>
          <p:cNvSpPr txBox="1"/>
          <p:nvPr>
            <p:ph idx="2" type="body"/>
          </p:nvPr>
        </p:nvSpPr>
        <p:spPr>
          <a:xfrm>
            <a:off x="274320" y="1193292"/>
            <a:ext cx="425196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67" name="Google Shape;267;p37"/>
          <p:cNvSpPr txBox="1"/>
          <p:nvPr>
            <p:ph idx="3" type="subTitle"/>
          </p:nvPr>
        </p:nvSpPr>
        <p:spPr>
          <a:xfrm>
            <a:off x="4647991" y="788670"/>
            <a:ext cx="425196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68" name="Google Shape;268;p37"/>
          <p:cNvSpPr txBox="1"/>
          <p:nvPr>
            <p:ph idx="4" type="body"/>
          </p:nvPr>
        </p:nvSpPr>
        <p:spPr>
          <a:xfrm>
            <a:off x="4647991" y="1193292"/>
            <a:ext cx="425196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Content Left, Full Height Picture">
  <p:cSld name="Title, Header and Content Left, Full Height Picture">
    <p:bg>
      <p:bgPr>
        <a:solidFill>
          <a:schemeClr val="lt1"/>
        </a:solidFill>
      </p:bgPr>
    </p:bg>
    <p:spTree>
      <p:nvGrpSpPr>
        <p:cNvPr id="269" name="Shape 269"/>
        <p:cNvGrpSpPr/>
        <p:nvPr/>
      </p:nvGrpSpPr>
      <p:grpSpPr>
        <a:xfrm>
          <a:off x="0" y="0"/>
          <a:ext cx="0" cy="0"/>
          <a:chOff x="0" y="0"/>
          <a:chExt cx="0" cy="0"/>
        </a:xfrm>
      </p:grpSpPr>
      <p:sp>
        <p:nvSpPr>
          <p:cNvPr id="270" name="Google Shape;270;p38"/>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71" name="Google Shape;271;p3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2" name="Google Shape;272;p38"/>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3" name="Google Shape;273;p38"/>
          <p:cNvSpPr txBox="1"/>
          <p:nvPr>
            <p:ph idx="1" type="subTitle"/>
          </p:nvPr>
        </p:nvSpPr>
        <p:spPr>
          <a:xfrm>
            <a:off x="274320" y="788670"/>
            <a:ext cx="425196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74" name="Google Shape;274;p38"/>
          <p:cNvSpPr txBox="1"/>
          <p:nvPr>
            <p:ph idx="2" type="body"/>
          </p:nvPr>
        </p:nvSpPr>
        <p:spPr>
          <a:xfrm>
            <a:off x="274320" y="1193292"/>
            <a:ext cx="425196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75" name="Google Shape;275;p38"/>
          <p:cNvSpPr txBox="1"/>
          <p:nvPr>
            <p:ph idx="3" type="body"/>
          </p:nvPr>
        </p:nvSpPr>
        <p:spPr>
          <a:xfrm>
            <a:off x="4649724" y="785114"/>
            <a:ext cx="4251960" cy="4040935"/>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276" name="Shape 276"/>
        <p:cNvGrpSpPr/>
        <p:nvPr/>
      </p:nvGrpSpPr>
      <p:grpSpPr>
        <a:xfrm>
          <a:off x="0" y="0"/>
          <a:ext cx="0" cy="0"/>
          <a:chOff x="0" y="0"/>
          <a:chExt cx="0" cy="0"/>
        </a:xfrm>
      </p:grpSpPr>
      <p:sp>
        <p:nvSpPr>
          <p:cNvPr id="277" name="Google Shape;277;p39"/>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78" name="Google Shape;278;p3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39"/>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0" name="Google Shape;280;p39"/>
          <p:cNvSpPr txBox="1"/>
          <p:nvPr>
            <p:ph idx="1" type="body"/>
          </p:nvPr>
        </p:nvSpPr>
        <p:spPr>
          <a:xfrm>
            <a:off x="1543050" y="787003"/>
            <a:ext cx="1714500" cy="1714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81" name="Google Shape;281;p39"/>
          <p:cNvSpPr txBox="1"/>
          <p:nvPr>
            <p:ph idx="2" type="subTitle"/>
          </p:nvPr>
        </p:nvSpPr>
        <p:spPr>
          <a:xfrm>
            <a:off x="274320" y="2524574"/>
            <a:ext cx="425196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82" name="Google Shape;282;p39"/>
          <p:cNvSpPr txBox="1"/>
          <p:nvPr>
            <p:ph idx="3" type="body"/>
          </p:nvPr>
        </p:nvSpPr>
        <p:spPr>
          <a:xfrm>
            <a:off x="274320" y="2921509"/>
            <a:ext cx="4251960" cy="191278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83" name="Google Shape;283;p39"/>
          <p:cNvSpPr txBox="1"/>
          <p:nvPr>
            <p:ph idx="4" type="body"/>
          </p:nvPr>
        </p:nvSpPr>
        <p:spPr>
          <a:xfrm>
            <a:off x="5918454" y="787003"/>
            <a:ext cx="1714500" cy="1714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84" name="Google Shape;284;p39"/>
          <p:cNvSpPr txBox="1"/>
          <p:nvPr>
            <p:ph idx="5" type="subTitle"/>
          </p:nvPr>
        </p:nvSpPr>
        <p:spPr>
          <a:xfrm>
            <a:off x="4649724" y="2524574"/>
            <a:ext cx="425196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85" name="Google Shape;285;p39"/>
          <p:cNvSpPr txBox="1"/>
          <p:nvPr>
            <p:ph idx="6" type="body"/>
          </p:nvPr>
        </p:nvSpPr>
        <p:spPr>
          <a:xfrm>
            <a:off x="4649724" y="2921509"/>
            <a:ext cx="4251960" cy="191278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86" name="Google Shape;286;p39"/>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ntent Columns">
  <p:cSld name="Title and 3 Content Columns">
    <p:bg>
      <p:bgPr>
        <a:solidFill>
          <a:schemeClr val="lt1"/>
        </a:solidFill>
      </p:bgPr>
    </p:bg>
    <p:spTree>
      <p:nvGrpSpPr>
        <p:cNvPr id="287" name="Shape 287"/>
        <p:cNvGrpSpPr/>
        <p:nvPr/>
      </p:nvGrpSpPr>
      <p:grpSpPr>
        <a:xfrm>
          <a:off x="0" y="0"/>
          <a:ext cx="0" cy="0"/>
          <a:chOff x="0" y="0"/>
          <a:chExt cx="0" cy="0"/>
        </a:xfrm>
      </p:grpSpPr>
      <p:sp>
        <p:nvSpPr>
          <p:cNvPr id="288" name="Google Shape;288;p40"/>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89" name="Google Shape;289;p4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0" name="Google Shape;290;p40"/>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1" name="Google Shape;291;p40"/>
          <p:cNvSpPr txBox="1"/>
          <p:nvPr>
            <p:ph idx="1" type="body"/>
          </p:nvPr>
        </p:nvSpPr>
        <p:spPr>
          <a:xfrm>
            <a:off x="274320" y="857250"/>
            <a:ext cx="2811780"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92" name="Google Shape;292;p40"/>
          <p:cNvSpPr txBox="1"/>
          <p:nvPr>
            <p:ph idx="2" type="body"/>
          </p:nvPr>
        </p:nvSpPr>
        <p:spPr>
          <a:xfrm>
            <a:off x="3188970" y="857250"/>
            <a:ext cx="2811780"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93" name="Google Shape;293;p40"/>
          <p:cNvSpPr txBox="1"/>
          <p:nvPr>
            <p:ph idx="3" type="body"/>
          </p:nvPr>
        </p:nvSpPr>
        <p:spPr>
          <a:xfrm>
            <a:off x="6103620" y="857250"/>
            <a:ext cx="2811780"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94" name="Google Shape;294;p40"/>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295" name="Shape 295"/>
        <p:cNvGrpSpPr/>
        <p:nvPr/>
      </p:nvGrpSpPr>
      <p:grpSpPr>
        <a:xfrm>
          <a:off x="0" y="0"/>
          <a:ext cx="0" cy="0"/>
          <a:chOff x="0" y="0"/>
          <a:chExt cx="0" cy="0"/>
        </a:xfrm>
      </p:grpSpPr>
      <p:sp>
        <p:nvSpPr>
          <p:cNvPr id="296" name="Google Shape;296;p41"/>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97" name="Google Shape;297;p4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41"/>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9" name="Google Shape;299;p41"/>
          <p:cNvSpPr txBox="1"/>
          <p:nvPr>
            <p:ph idx="1" type="subTitle"/>
          </p:nvPr>
        </p:nvSpPr>
        <p:spPr>
          <a:xfrm>
            <a:off x="274320" y="788670"/>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00" name="Google Shape;300;p41"/>
          <p:cNvSpPr txBox="1"/>
          <p:nvPr>
            <p:ph idx="2" type="body"/>
          </p:nvPr>
        </p:nvSpPr>
        <p:spPr>
          <a:xfrm>
            <a:off x="274320" y="1193292"/>
            <a:ext cx="281178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01" name="Google Shape;301;p41"/>
          <p:cNvSpPr txBox="1"/>
          <p:nvPr>
            <p:ph idx="3" type="subTitle"/>
          </p:nvPr>
        </p:nvSpPr>
        <p:spPr>
          <a:xfrm>
            <a:off x="3190091" y="788670"/>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02" name="Google Shape;302;p41"/>
          <p:cNvSpPr txBox="1"/>
          <p:nvPr>
            <p:ph idx="4" type="body"/>
          </p:nvPr>
        </p:nvSpPr>
        <p:spPr>
          <a:xfrm>
            <a:off x="3190091" y="1193292"/>
            <a:ext cx="281178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03" name="Google Shape;303;p41"/>
          <p:cNvSpPr txBox="1"/>
          <p:nvPr>
            <p:ph idx="5" type="subTitle"/>
          </p:nvPr>
        </p:nvSpPr>
        <p:spPr>
          <a:xfrm>
            <a:off x="6105862" y="788670"/>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04" name="Google Shape;304;p41"/>
          <p:cNvSpPr txBox="1"/>
          <p:nvPr>
            <p:ph idx="6" type="body"/>
          </p:nvPr>
        </p:nvSpPr>
        <p:spPr>
          <a:xfrm>
            <a:off x="6105862" y="1193292"/>
            <a:ext cx="281178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3 Headers, and 3 Text Columns">
  <p:cSld name="Title, 3 Pictures, 3 Headers, and 3 Text Columns">
    <p:bg>
      <p:bgPr>
        <a:solidFill>
          <a:schemeClr val="lt1"/>
        </a:solidFill>
      </p:bgPr>
    </p:bg>
    <p:spTree>
      <p:nvGrpSpPr>
        <p:cNvPr id="305" name="Shape 305"/>
        <p:cNvGrpSpPr/>
        <p:nvPr/>
      </p:nvGrpSpPr>
      <p:grpSpPr>
        <a:xfrm>
          <a:off x="0" y="0"/>
          <a:ext cx="0" cy="0"/>
          <a:chOff x="0" y="0"/>
          <a:chExt cx="0" cy="0"/>
        </a:xfrm>
      </p:grpSpPr>
      <p:sp>
        <p:nvSpPr>
          <p:cNvPr id="306" name="Google Shape;306;p42"/>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07" name="Google Shape;307;p4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8" name="Google Shape;308;p42"/>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9" name="Google Shape;309;p42"/>
          <p:cNvSpPr txBox="1"/>
          <p:nvPr>
            <p:ph idx="1" type="body"/>
          </p:nvPr>
        </p:nvSpPr>
        <p:spPr>
          <a:xfrm>
            <a:off x="822960" y="788670"/>
            <a:ext cx="1714500" cy="1714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10" name="Google Shape;310;p42"/>
          <p:cNvSpPr txBox="1"/>
          <p:nvPr>
            <p:ph idx="2" type="subTitle"/>
          </p:nvPr>
        </p:nvSpPr>
        <p:spPr>
          <a:xfrm>
            <a:off x="274320" y="2523744"/>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11" name="Google Shape;311;p42"/>
          <p:cNvSpPr txBox="1"/>
          <p:nvPr>
            <p:ph idx="3" type="body"/>
          </p:nvPr>
        </p:nvSpPr>
        <p:spPr>
          <a:xfrm>
            <a:off x="274320" y="2921508"/>
            <a:ext cx="2811780" cy="1904549"/>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12" name="Google Shape;312;p42"/>
          <p:cNvSpPr txBox="1"/>
          <p:nvPr>
            <p:ph idx="4" type="body"/>
          </p:nvPr>
        </p:nvSpPr>
        <p:spPr>
          <a:xfrm>
            <a:off x="3737610" y="788670"/>
            <a:ext cx="1714500" cy="1714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13" name="Google Shape;313;p42"/>
          <p:cNvSpPr txBox="1"/>
          <p:nvPr>
            <p:ph idx="5" type="subTitle"/>
          </p:nvPr>
        </p:nvSpPr>
        <p:spPr>
          <a:xfrm>
            <a:off x="3188970" y="2523744"/>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14" name="Google Shape;314;p42"/>
          <p:cNvSpPr txBox="1"/>
          <p:nvPr>
            <p:ph idx="6" type="body"/>
          </p:nvPr>
        </p:nvSpPr>
        <p:spPr>
          <a:xfrm>
            <a:off x="3188970" y="2921508"/>
            <a:ext cx="2811780" cy="1904549"/>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15" name="Google Shape;315;p42"/>
          <p:cNvSpPr txBox="1"/>
          <p:nvPr>
            <p:ph idx="7" type="body"/>
          </p:nvPr>
        </p:nvSpPr>
        <p:spPr>
          <a:xfrm>
            <a:off x="6652260" y="788670"/>
            <a:ext cx="1714500" cy="1714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16" name="Google Shape;316;p42"/>
          <p:cNvSpPr txBox="1"/>
          <p:nvPr>
            <p:ph idx="8" type="subTitle"/>
          </p:nvPr>
        </p:nvSpPr>
        <p:spPr>
          <a:xfrm>
            <a:off x="6103620" y="2523744"/>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17" name="Google Shape;317;p42"/>
          <p:cNvSpPr txBox="1"/>
          <p:nvPr>
            <p:ph idx="9" type="body"/>
          </p:nvPr>
        </p:nvSpPr>
        <p:spPr>
          <a:xfrm>
            <a:off x="6103620" y="2921508"/>
            <a:ext cx="2811780" cy="1904549"/>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18" name="Google Shape;318;p42"/>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319" name="Shape 319"/>
        <p:cNvGrpSpPr/>
        <p:nvPr/>
      </p:nvGrpSpPr>
      <p:grpSpPr>
        <a:xfrm>
          <a:off x="0" y="0"/>
          <a:ext cx="0" cy="0"/>
          <a:chOff x="0" y="0"/>
          <a:chExt cx="0" cy="0"/>
        </a:xfrm>
      </p:grpSpPr>
      <p:sp>
        <p:nvSpPr>
          <p:cNvPr id="320" name="Google Shape;320;p43"/>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21" name="Google Shape;321;p4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2" name="Google Shape;322;p43"/>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3" name="Google Shape;323;p43"/>
          <p:cNvSpPr txBox="1"/>
          <p:nvPr>
            <p:ph idx="1" type="body"/>
          </p:nvPr>
        </p:nvSpPr>
        <p:spPr>
          <a:xfrm>
            <a:off x="274320" y="857250"/>
            <a:ext cx="2125980" cy="396881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24" name="Google Shape;324;p43"/>
          <p:cNvSpPr txBox="1"/>
          <p:nvPr>
            <p:ph idx="2" type="body"/>
          </p:nvPr>
        </p:nvSpPr>
        <p:spPr>
          <a:xfrm>
            <a:off x="2449256" y="857250"/>
            <a:ext cx="2125980" cy="396881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25" name="Google Shape;325;p43"/>
          <p:cNvSpPr txBox="1"/>
          <p:nvPr>
            <p:ph idx="3" type="body"/>
          </p:nvPr>
        </p:nvSpPr>
        <p:spPr>
          <a:xfrm>
            <a:off x="4624193" y="857250"/>
            <a:ext cx="2125980" cy="396881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26" name="Google Shape;326;p43"/>
          <p:cNvSpPr txBox="1"/>
          <p:nvPr>
            <p:ph idx="4" type="body"/>
          </p:nvPr>
        </p:nvSpPr>
        <p:spPr>
          <a:xfrm>
            <a:off x="6799129" y="857250"/>
            <a:ext cx="2125980" cy="396881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27" name="Google Shape;327;p43"/>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328" name="Shape 328"/>
        <p:cNvGrpSpPr/>
        <p:nvPr/>
      </p:nvGrpSpPr>
      <p:grpSpPr>
        <a:xfrm>
          <a:off x="0" y="0"/>
          <a:ext cx="0" cy="0"/>
          <a:chOff x="0" y="0"/>
          <a:chExt cx="0" cy="0"/>
        </a:xfrm>
      </p:grpSpPr>
      <p:sp>
        <p:nvSpPr>
          <p:cNvPr id="329" name="Google Shape;329;p44"/>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30" name="Google Shape;330;p4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31" name="Google Shape;331;p44"/>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2" name="Google Shape;332;p44"/>
          <p:cNvSpPr txBox="1"/>
          <p:nvPr>
            <p:ph idx="1" type="subTitle"/>
          </p:nvPr>
        </p:nvSpPr>
        <p:spPr>
          <a:xfrm>
            <a:off x="274320" y="788670"/>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33" name="Google Shape;333;p44"/>
          <p:cNvSpPr txBox="1"/>
          <p:nvPr>
            <p:ph idx="2" type="body"/>
          </p:nvPr>
        </p:nvSpPr>
        <p:spPr>
          <a:xfrm>
            <a:off x="274320" y="1193292"/>
            <a:ext cx="2125980" cy="3632766"/>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34" name="Google Shape;334;p44"/>
          <p:cNvSpPr txBox="1"/>
          <p:nvPr>
            <p:ph idx="3" type="subTitle"/>
          </p:nvPr>
        </p:nvSpPr>
        <p:spPr>
          <a:xfrm>
            <a:off x="2448306" y="788670"/>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35" name="Google Shape;335;p44"/>
          <p:cNvSpPr txBox="1"/>
          <p:nvPr>
            <p:ph idx="4" type="body"/>
          </p:nvPr>
        </p:nvSpPr>
        <p:spPr>
          <a:xfrm>
            <a:off x="2448306" y="1193292"/>
            <a:ext cx="2125980" cy="3632766"/>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36" name="Google Shape;336;p44"/>
          <p:cNvSpPr txBox="1"/>
          <p:nvPr>
            <p:ph idx="5" type="subTitle"/>
          </p:nvPr>
        </p:nvSpPr>
        <p:spPr>
          <a:xfrm>
            <a:off x="4622292" y="788670"/>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37" name="Google Shape;337;p44"/>
          <p:cNvSpPr txBox="1"/>
          <p:nvPr>
            <p:ph idx="6" type="body"/>
          </p:nvPr>
        </p:nvSpPr>
        <p:spPr>
          <a:xfrm>
            <a:off x="4622292" y="1193292"/>
            <a:ext cx="2125980" cy="3632766"/>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38" name="Google Shape;338;p44"/>
          <p:cNvSpPr txBox="1"/>
          <p:nvPr>
            <p:ph idx="7" type="subTitle"/>
          </p:nvPr>
        </p:nvSpPr>
        <p:spPr>
          <a:xfrm>
            <a:off x="6796278" y="788670"/>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39" name="Google Shape;339;p44"/>
          <p:cNvSpPr txBox="1"/>
          <p:nvPr>
            <p:ph idx="8" type="body"/>
          </p:nvPr>
        </p:nvSpPr>
        <p:spPr>
          <a:xfrm>
            <a:off x="6796278" y="1193292"/>
            <a:ext cx="2125980" cy="3632766"/>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arge Pictures, 4 Headers, and 4 Text Columns">
  <p:cSld name="Title, 4 Large Pictures, 4 Headers, and 4 Text Columns">
    <p:bg>
      <p:bgPr>
        <a:solidFill>
          <a:schemeClr val="lt1"/>
        </a:solidFill>
      </p:bgPr>
    </p:bg>
    <p:spTree>
      <p:nvGrpSpPr>
        <p:cNvPr id="340" name="Shape 340"/>
        <p:cNvGrpSpPr/>
        <p:nvPr/>
      </p:nvGrpSpPr>
      <p:grpSpPr>
        <a:xfrm>
          <a:off x="0" y="0"/>
          <a:ext cx="0" cy="0"/>
          <a:chOff x="0" y="0"/>
          <a:chExt cx="0" cy="0"/>
        </a:xfrm>
      </p:grpSpPr>
      <p:sp>
        <p:nvSpPr>
          <p:cNvPr id="341" name="Google Shape;341;p45"/>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42" name="Google Shape;342;p4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3" name="Google Shape;343;p45"/>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4" name="Google Shape;344;p45"/>
          <p:cNvSpPr txBox="1"/>
          <p:nvPr>
            <p:ph idx="1" type="body"/>
          </p:nvPr>
        </p:nvSpPr>
        <p:spPr>
          <a:xfrm>
            <a:off x="274320" y="78867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45" name="Google Shape;345;p45"/>
          <p:cNvSpPr txBox="1"/>
          <p:nvPr>
            <p:ph idx="2" type="subTitle"/>
          </p:nvPr>
        </p:nvSpPr>
        <p:spPr>
          <a:xfrm>
            <a:off x="274320" y="2928366"/>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46" name="Google Shape;346;p45"/>
          <p:cNvSpPr txBox="1"/>
          <p:nvPr>
            <p:ph idx="3" type="body"/>
          </p:nvPr>
        </p:nvSpPr>
        <p:spPr>
          <a:xfrm>
            <a:off x="274320" y="3272329"/>
            <a:ext cx="2125980" cy="1553728"/>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47" name="Google Shape;347;p45"/>
          <p:cNvSpPr txBox="1"/>
          <p:nvPr>
            <p:ph idx="4" type="body"/>
          </p:nvPr>
        </p:nvSpPr>
        <p:spPr>
          <a:xfrm>
            <a:off x="2448306" y="78867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48" name="Google Shape;348;p45"/>
          <p:cNvSpPr txBox="1"/>
          <p:nvPr>
            <p:ph idx="5" type="subTitle"/>
          </p:nvPr>
        </p:nvSpPr>
        <p:spPr>
          <a:xfrm>
            <a:off x="2448306" y="2928366"/>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49" name="Google Shape;349;p45"/>
          <p:cNvSpPr txBox="1"/>
          <p:nvPr>
            <p:ph idx="6" type="body"/>
          </p:nvPr>
        </p:nvSpPr>
        <p:spPr>
          <a:xfrm>
            <a:off x="2448306" y="3272329"/>
            <a:ext cx="2125980" cy="1553728"/>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50" name="Google Shape;350;p45"/>
          <p:cNvSpPr txBox="1"/>
          <p:nvPr>
            <p:ph idx="7" type="body"/>
          </p:nvPr>
        </p:nvSpPr>
        <p:spPr>
          <a:xfrm>
            <a:off x="4622292" y="78867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51" name="Google Shape;351;p45"/>
          <p:cNvSpPr txBox="1"/>
          <p:nvPr>
            <p:ph idx="8" type="subTitle"/>
          </p:nvPr>
        </p:nvSpPr>
        <p:spPr>
          <a:xfrm>
            <a:off x="4622292" y="2928366"/>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52" name="Google Shape;352;p45"/>
          <p:cNvSpPr txBox="1"/>
          <p:nvPr>
            <p:ph idx="9" type="body"/>
          </p:nvPr>
        </p:nvSpPr>
        <p:spPr>
          <a:xfrm>
            <a:off x="4622292" y="3272329"/>
            <a:ext cx="2125980" cy="1553728"/>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53" name="Google Shape;353;p45"/>
          <p:cNvSpPr txBox="1"/>
          <p:nvPr>
            <p:ph idx="13" type="body"/>
          </p:nvPr>
        </p:nvSpPr>
        <p:spPr>
          <a:xfrm>
            <a:off x="6796278" y="78867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54" name="Google Shape;354;p45"/>
          <p:cNvSpPr txBox="1"/>
          <p:nvPr>
            <p:ph idx="14" type="subTitle"/>
          </p:nvPr>
        </p:nvSpPr>
        <p:spPr>
          <a:xfrm>
            <a:off x="6796278" y="2928366"/>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55" name="Google Shape;355;p45"/>
          <p:cNvSpPr txBox="1"/>
          <p:nvPr>
            <p:ph idx="15" type="body"/>
          </p:nvPr>
        </p:nvSpPr>
        <p:spPr>
          <a:xfrm>
            <a:off x="6796278" y="3272329"/>
            <a:ext cx="2125980" cy="1553728"/>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56" name="Google Shape;356;p45"/>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all Pictures, 4 Headers, and 4 Text Columns">
  <p:cSld name="Title, 4 Small Pictures, 4 Headers, and 4 Text Columns">
    <p:bg>
      <p:bgPr>
        <a:solidFill>
          <a:schemeClr val="lt1"/>
        </a:solidFill>
      </p:bgPr>
    </p:bg>
    <p:spTree>
      <p:nvGrpSpPr>
        <p:cNvPr id="357" name="Shape 357"/>
        <p:cNvGrpSpPr/>
        <p:nvPr/>
      </p:nvGrpSpPr>
      <p:grpSpPr>
        <a:xfrm>
          <a:off x="0" y="0"/>
          <a:ext cx="0" cy="0"/>
          <a:chOff x="0" y="0"/>
          <a:chExt cx="0" cy="0"/>
        </a:xfrm>
      </p:grpSpPr>
      <p:sp>
        <p:nvSpPr>
          <p:cNvPr id="358" name="Google Shape;358;p46"/>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59" name="Google Shape;359;p4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60" name="Google Shape;360;p46"/>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1" name="Google Shape;361;p46"/>
          <p:cNvSpPr txBox="1"/>
          <p:nvPr>
            <p:ph idx="1" type="body"/>
          </p:nvPr>
        </p:nvSpPr>
        <p:spPr>
          <a:xfrm>
            <a:off x="733425" y="7886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100"/>
              <a:buNone/>
              <a:defRPr sz="21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2" name="Google Shape;362;p46"/>
          <p:cNvSpPr txBox="1"/>
          <p:nvPr>
            <p:ph idx="2" type="subTitle"/>
          </p:nvPr>
        </p:nvSpPr>
        <p:spPr>
          <a:xfrm>
            <a:off x="274320" y="219456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40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363" name="Google Shape;363;p46"/>
          <p:cNvSpPr txBox="1"/>
          <p:nvPr>
            <p:ph idx="3" type="body"/>
          </p:nvPr>
        </p:nvSpPr>
        <p:spPr>
          <a:xfrm>
            <a:off x="274320" y="2468879"/>
            <a:ext cx="2125980" cy="2357177"/>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4" name="Google Shape;364;p46"/>
          <p:cNvSpPr txBox="1"/>
          <p:nvPr>
            <p:ph idx="4" type="body"/>
          </p:nvPr>
        </p:nvSpPr>
        <p:spPr>
          <a:xfrm>
            <a:off x="2859405" y="7886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100"/>
              <a:buNone/>
              <a:defRPr sz="21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5" name="Google Shape;365;p46"/>
          <p:cNvSpPr txBox="1"/>
          <p:nvPr>
            <p:ph idx="5" type="subTitle"/>
          </p:nvPr>
        </p:nvSpPr>
        <p:spPr>
          <a:xfrm>
            <a:off x="2448306" y="219456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40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366" name="Google Shape;366;p46"/>
          <p:cNvSpPr txBox="1"/>
          <p:nvPr>
            <p:ph idx="6" type="body"/>
          </p:nvPr>
        </p:nvSpPr>
        <p:spPr>
          <a:xfrm>
            <a:off x="2448306" y="2468879"/>
            <a:ext cx="2125980" cy="2357177"/>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7" name="Google Shape;367;p46"/>
          <p:cNvSpPr txBox="1"/>
          <p:nvPr>
            <p:ph idx="7" type="body"/>
          </p:nvPr>
        </p:nvSpPr>
        <p:spPr>
          <a:xfrm>
            <a:off x="4985385" y="7886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100"/>
              <a:buNone/>
              <a:defRPr sz="21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8" name="Google Shape;368;p46"/>
          <p:cNvSpPr txBox="1"/>
          <p:nvPr>
            <p:ph idx="8" type="subTitle"/>
          </p:nvPr>
        </p:nvSpPr>
        <p:spPr>
          <a:xfrm>
            <a:off x="4622292" y="219456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40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369" name="Google Shape;369;p46"/>
          <p:cNvSpPr txBox="1"/>
          <p:nvPr>
            <p:ph idx="9" type="body"/>
          </p:nvPr>
        </p:nvSpPr>
        <p:spPr>
          <a:xfrm>
            <a:off x="4622292" y="2468879"/>
            <a:ext cx="2125980" cy="2357177"/>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70" name="Google Shape;370;p46"/>
          <p:cNvSpPr txBox="1"/>
          <p:nvPr>
            <p:ph idx="13" type="body"/>
          </p:nvPr>
        </p:nvSpPr>
        <p:spPr>
          <a:xfrm>
            <a:off x="7111365" y="7886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100"/>
              <a:buNone/>
              <a:defRPr sz="21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71" name="Google Shape;371;p46"/>
          <p:cNvSpPr txBox="1"/>
          <p:nvPr>
            <p:ph idx="14" type="subTitle"/>
          </p:nvPr>
        </p:nvSpPr>
        <p:spPr>
          <a:xfrm>
            <a:off x="6796278" y="219456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40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372" name="Google Shape;372;p46"/>
          <p:cNvSpPr txBox="1"/>
          <p:nvPr>
            <p:ph idx="15" type="body"/>
          </p:nvPr>
        </p:nvSpPr>
        <p:spPr>
          <a:xfrm>
            <a:off x="6796278" y="2468879"/>
            <a:ext cx="2125980" cy="2357177"/>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73" name="Google Shape;373;p46"/>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81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arge Pictures,and 4 Headers">
  <p:cSld name="Title, 4 Large Pictures,and 4 Headers">
    <p:bg>
      <p:bgPr>
        <a:solidFill>
          <a:schemeClr val="lt1"/>
        </a:solidFill>
      </p:bgPr>
    </p:bg>
    <p:spTree>
      <p:nvGrpSpPr>
        <p:cNvPr id="374" name="Shape 374"/>
        <p:cNvGrpSpPr/>
        <p:nvPr/>
      </p:nvGrpSpPr>
      <p:grpSpPr>
        <a:xfrm>
          <a:off x="0" y="0"/>
          <a:ext cx="0" cy="0"/>
          <a:chOff x="0" y="0"/>
          <a:chExt cx="0" cy="0"/>
        </a:xfrm>
      </p:grpSpPr>
      <p:sp>
        <p:nvSpPr>
          <p:cNvPr id="375" name="Google Shape;375;p47"/>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76" name="Google Shape;376;p4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77" name="Google Shape;377;p47"/>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8" name="Google Shape;378;p47"/>
          <p:cNvSpPr txBox="1"/>
          <p:nvPr>
            <p:ph idx="1" type="body"/>
          </p:nvPr>
        </p:nvSpPr>
        <p:spPr>
          <a:xfrm>
            <a:off x="274320" y="149080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79" name="Google Shape;379;p47"/>
          <p:cNvSpPr txBox="1"/>
          <p:nvPr>
            <p:ph idx="2" type="subTitle"/>
          </p:nvPr>
        </p:nvSpPr>
        <p:spPr>
          <a:xfrm>
            <a:off x="274320" y="3630495"/>
            <a:ext cx="2125980" cy="54864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80" name="Google Shape;380;p47"/>
          <p:cNvSpPr txBox="1"/>
          <p:nvPr>
            <p:ph idx="3" type="body"/>
          </p:nvPr>
        </p:nvSpPr>
        <p:spPr>
          <a:xfrm>
            <a:off x="2448306" y="149080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81" name="Google Shape;381;p47"/>
          <p:cNvSpPr txBox="1"/>
          <p:nvPr>
            <p:ph idx="4" type="subTitle"/>
          </p:nvPr>
        </p:nvSpPr>
        <p:spPr>
          <a:xfrm>
            <a:off x="2448306" y="3630495"/>
            <a:ext cx="2125980" cy="54864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82" name="Google Shape;382;p47"/>
          <p:cNvSpPr txBox="1"/>
          <p:nvPr>
            <p:ph idx="5" type="body"/>
          </p:nvPr>
        </p:nvSpPr>
        <p:spPr>
          <a:xfrm>
            <a:off x="4622292" y="149080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83" name="Google Shape;383;p47"/>
          <p:cNvSpPr txBox="1"/>
          <p:nvPr>
            <p:ph idx="6" type="subTitle"/>
          </p:nvPr>
        </p:nvSpPr>
        <p:spPr>
          <a:xfrm>
            <a:off x="4622292" y="3630495"/>
            <a:ext cx="2125980" cy="54864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84" name="Google Shape;384;p47"/>
          <p:cNvSpPr txBox="1"/>
          <p:nvPr>
            <p:ph idx="7" type="body"/>
          </p:nvPr>
        </p:nvSpPr>
        <p:spPr>
          <a:xfrm>
            <a:off x="6796278" y="149080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85" name="Google Shape;385;p47"/>
          <p:cNvSpPr txBox="1"/>
          <p:nvPr>
            <p:ph idx="8" type="subTitle"/>
          </p:nvPr>
        </p:nvSpPr>
        <p:spPr>
          <a:xfrm>
            <a:off x="6796278" y="3630495"/>
            <a:ext cx="2125980" cy="54864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86" name="Google Shape;386;p47"/>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text box, 6 Pictures, and 6 Text Boxes">
  <p:cSld name="1_Title, text box, 6 Pictures, and 6 Text Boxes">
    <p:bg>
      <p:bgPr>
        <a:solidFill>
          <a:schemeClr val="lt1"/>
        </a:solidFill>
      </p:bgPr>
    </p:bg>
    <p:spTree>
      <p:nvGrpSpPr>
        <p:cNvPr id="387" name="Shape 387"/>
        <p:cNvGrpSpPr/>
        <p:nvPr/>
      </p:nvGrpSpPr>
      <p:grpSpPr>
        <a:xfrm>
          <a:off x="0" y="0"/>
          <a:ext cx="0" cy="0"/>
          <a:chOff x="0" y="0"/>
          <a:chExt cx="0" cy="0"/>
        </a:xfrm>
      </p:grpSpPr>
      <p:sp>
        <p:nvSpPr>
          <p:cNvPr id="388" name="Google Shape;388;p48"/>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89" name="Google Shape;389;p4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90" name="Google Shape;390;p48"/>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91" name="Google Shape;391;p48"/>
          <p:cNvSpPr txBox="1"/>
          <p:nvPr>
            <p:ph idx="1" type="body"/>
          </p:nvPr>
        </p:nvSpPr>
        <p:spPr>
          <a:xfrm>
            <a:off x="1170432" y="1001053"/>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2" name="Google Shape;392;p48"/>
          <p:cNvSpPr txBox="1"/>
          <p:nvPr>
            <p:ph idx="2" type="body"/>
          </p:nvPr>
        </p:nvSpPr>
        <p:spPr>
          <a:xfrm>
            <a:off x="587502" y="2385157"/>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3" name="Google Shape;393;p48"/>
          <p:cNvSpPr txBox="1"/>
          <p:nvPr>
            <p:ph idx="3" type="body"/>
          </p:nvPr>
        </p:nvSpPr>
        <p:spPr>
          <a:xfrm>
            <a:off x="3979926" y="1001053"/>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4" name="Google Shape;394;p48"/>
          <p:cNvSpPr txBox="1"/>
          <p:nvPr>
            <p:ph idx="4" type="body"/>
          </p:nvPr>
        </p:nvSpPr>
        <p:spPr>
          <a:xfrm>
            <a:off x="3396996" y="2385157"/>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5" name="Google Shape;395;p48"/>
          <p:cNvSpPr txBox="1"/>
          <p:nvPr>
            <p:ph idx="5" type="body"/>
          </p:nvPr>
        </p:nvSpPr>
        <p:spPr>
          <a:xfrm>
            <a:off x="6798564" y="1001053"/>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6" name="Google Shape;396;p48"/>
          <p:cNvSpPr txBox="1"/>
          <p:nvPr>
            <p:ph idx="6" type="body"/>
          </p:nvPr>
        </p:nvSpPr>
        <p:spPr>
          <a:xfrm>
            <a:off x="6215634" y="2385157"/>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7" name="Google Shape;397;p48"/>
          <p:cNvSpPr txBox="1"/>
          <p:nvPr>
            <p:ph idx="7" type="body"/>
          </p:nvPr>
        </p:nvSpPr>
        <p:spPr>
          <a:xfrm>
            <a:off x="1170432" y="29922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8" name="Google Shape;398;p48"/>
          <p:cNvSpPr txBox="1"/>
          <p:nvPr>
            <p:ph idx="8" type="body"/>
          </p:nvPr>
        </p:nvSpPr>
        <p:spPr>
          <a:xfrm>
            <a:off x="587502" y="4371249"/>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9" name="Google Shape;399;p48"/>
          <p:cNvSpPr txBox="1"/>
          <p:nvPr>
            <p:ph idx="9" type="body"/>
          </p:nvPr>
        </p:nvSpPr>
        <p:spPr>
          <a:xfrm>
            <a:off x="3979926" y="29922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00" name="Google Shape;400;p48"/>
          <p:cNvSpPr txBox="1"/>
          <p:nvPr>
            <p:ph idx="13" type="body"/>
          </p:nvPr>
        </p:nvSpPr>
        <p:spPr>
          <a:xfrm>
            <a:off x="3396996" y="4371249"/>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01" name="Google Shape;401;p48"/>
          <p:cNvSpPr txBox="1"/>
          <p:nvPr>
            <p:ph idx="14" type="body"/>
          </p:nvPr>
        </p:nvSpPr>
        <p:spPr>
          <a:xfrm>
            <a:off x="6798564" y="29922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02" name="Google Shape;402;p48"/>
          <p:cNvSpPr txBox="1"/>
          <p:nvPr>
            <p:ph idx="15" type="body"/>
          </p:nvPr>
        </p:nvSpPr>
        <p:spPr>
          <a:xfrm>
            <a:off x="6215634" y="4371249"/>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03" name="Google Shape;403;p48"/>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81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all Pictures, 8 Headers, and 8 Text Columns">
  <p:cSld name="Title, 8 Small Pictures, 8 Headers, and 8 Text Columns">
    <p:bg>
      <p:bgPr>
        <a:solidFill>
          <a:schemeClr val="lt1"/>
        </a:solidFill>
      </p:bgPr>
    </p:bg>
    <p:spTree>
      <p:nvGrpSpPr>
        <p:cNvPr id="404" name="Shape 404"/>
        <p:cNvGrpSpPr/>
        <p:nvPr/>
      </p:nvGrpSpPr>
      <p:grpSpPr>
        <a:xfrm>
          <a:off x="0" y="0"/>
          <a:ext cx="0" cy="0"/>
          <a:chOff x="0" y="0"/>
          <a:chExt cx="0" cy="0"/>
        </a:xfrm>
      </p:grpSpPr>
      <p:sp>
        <p:nvSpPr>
          <p:cNvPr id="405" name="Google Shape;405;p49"/>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406" name="Google Shape;406;p4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07" name="Google Shape;407;p49"/>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8" name="Google Shape;408;p49"/>
          <p:cNvSpPr txBox="1"/>
          <p:nvPr>
            <p:ph idx="1" type="body"/>
          </p:nvPr>
        </p:nvSpPr>
        <p:spPr>
          <a:xfrm>
            <a:off x="274320" y="788670"/>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09" name="Google Shape;409;p49"/>
          <p:cNvSpPr txBox="1"/>
          <p:nvPr>
            <p:ph idx="2" type="subTitle"/>
          </p:nvPr>
        </p:nvSpPr>
        <p:spPr>
          <a:xfrm>
            <a:off x="274320" y="206637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10" name="Google Shape;410;p49"/>
          <p:cNvSpPr txBox="1"/>
          <p:nvPr>
            <p:ph idx="3" type="body"/>
          </p:nvPr>
        </p:nvSpPr>
        <p:spPr>
          <a:xfrm>
            <a:off x="274320" y="2340690"/>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1" name="Google Shape;411;p49"/>
          <p:cNvSpPr txBox="1"/>
          <p:nvPr>
            <p:ph idx="4" type="body"/>
          </p:nvPr>
        </p:nvSpPr>
        <p:spPr>
          <a:xfrm>
            <a:off x="2448306" y="788670"/>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2" name="Google Shape;412;p49"/>
          <p:cNvSpPr txBox="1"/>
          <p:nvPr>
            <p:ph idx="5" type="subTitle"/>
          </p:nvPr>
        </p:nvSpPr>
        <p:spPr>
          <a:xfrm>
            <a:off x="2448306" y="206637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13" name="Google Shape;413;p49"/>
          <p:cNvSpPr txBox="1"/>
          <p:nvPr>
            <p:ph idx="6" type="body"/>
          </p:nvPr>
        </p:nvSpPr>
        <p:spPr>
          <a:xfrm>
            <a:off x="2448306" y="2340690"/>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4" name="Google Shape;414;p49"/>
          <p:cNvSpPr txBox="1"/>
          <p:nvPr>
            <p:ph idx="7" type="body"/>
          </p:nvPr>
        </p:nvSpPr>
        <p:spPr>
          <a:xfrm>
            <a:off x="4622292" y="788670"/>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5" name="Google Shape;415;p49"/>
          <p:cNvSpPr txBox="1"/>
          <p:nvPr>
            <p:ph idx="8" type="subTitle"/>
          </p:nvPr>
        </p:nvSpPr>
        <p:spPr>
          <a:xfrm>
            <a:off x="4622292" y="206637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16" name="Google Shape;416;p49"/>
          <p:cNvSpPr txBox="1"/>
          <p:nvPr>
            <p:ph idx="9" type="body"/>
          </p:nvPr>
        </p:nvSpPr>
        <p:spPr>
          <a:xfrm>
            <a:off x="4622292" y="2340690"/>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7" name="Google Shape;417;p49"/>
          <p:cNvSpPr txBox="1"/>
          <p:nvPr>
            <p:ph idx="13" type="body"/>
          </p:nvPr>
        </p:nvSpPr>
        <p:spPr>
          <a:xfrm>
            <a:off x="6796278" y="788670"/>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8" name="Google Shape;418;p49"/>
          <p:cNvSpPr txBox="1"/>
          <p:nvPr>
            <p:ph idx="14" type="subTitle"/>
          </p:nvPr>
        </p:nvSpPr>
        <p:spPr>
          <a:xfrm>
            <a:off x="6796278" y="206637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19" name="Google Shape;419;p49"/>
          <p:cNvSpPr txBox="1"/>
          <p:nvPr>
            <p:ph idx="15" type="body"/>
          </p:nvPr>
        </p:nvSpPr>
        <p:spPr>
          <a:xfrm>
            <a:off x="6796278" y="2340690"/>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0" name="Google Shape;420;p49"/>
          <p:cNvSpPr txBox="1"/>
          <p:nvPr>
            <p:ph idx="16" type="body"/>
          </p:nvPr>
        </p:nvSpPr>
        <p:spPr>
          <a:xfrm>
            <a:off x="274320" y="2860931"/>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1" name="Google Shape;421;p49"/>
          <p:cNvSpPr txBox="1"/>
          <p:nvPr>
            <p:ph idx="17" type="subTitle"/>
          </p:nvPr>
        </p:nvSpPr>
        <p:spPr>
          <a:xfrm>
            <a:off x="274320" y="4138631"/>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22" name="Google Shape;422;p49"/>
          <p:cNvSpPr txBox="1"/>
          <p:nvPr>
            <p:ph idx="18" type="body"/>
          </p:nvPr>
        </p:nvSpPr>
        <p:spPr>
          <a:xfrm>
            <a:off x="274320" y="4398681"/>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3" name="Google Shape;423;p49"/>
          <p:cNvSpPr txBox="1"/>
          <p:nvPr>
            <p:ph idx="19" type="body"/>
          </p:nvPr>
        </p:nvSpPr>
        <p:spPr>
          <a:xfrm>
            <a:off x="2448306" y="2860931"/>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4" name="Google Shape;424;p49"/>
          <p:cNvSpPr txBox="1"/>
          <p:nvPr>
            <p:ph idx="20" type="subTitle"/>
          </p:nvPr>
        </p:nvSpPr>
        <p:spPr>
          <a:xfrm>
            <a:off x="2448306" y="4138631"/>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25" name="Google Shape;425;p49"/>
          <p:cNvSpPr txBox="1"/>
          <p:nvPr>
            <p:ph idx="21" type="body"/>
          </p:nvPr>
        </p:nvSpPr>
        <p:spPr>
          <a:xfrm>
            <a:off x="2448306" y="4398681"/>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6" name="Google Shape;426;p49"/>
          <p:cNvSpPr txBox="1"/>
          <p:nvPr>
            <p:ph idx="22" type="body"/>
          </p:nvPr>
        </p:nvSpPr>
        <p:spPr>
          <a:xfrm>
            <a:off x="4622292" y="2860931"/>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7" name="Google Shape;427;p49"/>
          <p:cNvSpPr txBox="1"/>
          <p:nvPr>
            <p:ph idx="23" type="subTitle"/>
          </p:nvPr>
        </p:nvSpPr>
        <p:spPr>
          <a:xfrm>
            <a:off x="4622292" y="4138631"/>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28" name="Google Shape;428;p49"/>
          <p:cNvSpPr txBox="1"/>
          <p:nvPr>
            <p:ph idx="24" type="body"/>
          </p:nvPr>
        </p:nvSpPr>
        <p:spPr>
          <a:xfrm>
            <a:off x="4622292" y="4398681"/>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9" name="Google Shape;429;p49"/>
          <p:cNvSpPr txBox="1"/>
          <p:nvPr>
            <p:ph idx="25" type="body"/>
          </p:nvPr>
        </p:nvSpPr>
        <p:spPr>
          <a:xfrm>
            <a:off x="6796278" y="2860931"/>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30" name="Google Shape;430;p49"/>
          <p:cNvSpPr txBox="1"/>
          <p:nvPr>
            <p:ph idx="26" type="subTitle"/>
          </p:nvPr>
        </p:nvSpPr>
        <p:spPr>
          <a:xfrm>
            <a:off x="6796278" y="4138631"/>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31" name="Google Shape;431;p49"/>
          <p:cNvSpPr txBox="1"/>
          <p:nvPr>
            <p:ph idx="27" type="body"/>
          </p:nvPr>
        </p:nvSpPr>
        <p:spPr>
          <a:xfrm>
            <a:off x="6796278" y="4398681"/>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32" name="Google Shape;432;p49"/>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81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Gallary">
  <p:cSld name="Title and Gallary">
    <p:bg>
      <p:bgPr>
        <a:solidFill>
          <a:schemeClr val="lt1"/>
        </a:solidFill>
      </p:bgPr>
    </p:bg>
    <p:spTree>
      <p:nvGrpSpPr>
        <p:cNvPr id="433" name="Shape 433"/>
        <p:cNvGrpSpPr/>
        <p:nvPr/>
      </p:nvGrpSpPr>
      <p:grpSpPr>
        <a:xfrm>
          <a:off x="0" y="0"/>
          <a:ext cx="0" cy="0"/>
          <a:chOff x="0" y="0"/>
          <a:chExt cx="0" cy="0"/>
        </a:xfrm>
      </p:grpSpPr>
      <p:sp>
        <p:nvSpPr>
          <p:cNvPr id="434" name="Google Shape;434;p50"/>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435" name="Google Shape;435;p5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36" name="Google Shape;436;p50"/>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7" name="Google Shape;437;p50"/>
          <p:cNvSpPr txBox="1"/>
          <p:nvPr>
            <p:ph idx="1" type="body"/>
          </p:nvPr>
        </p:nvSpPr>
        <p:spPr>
          <a:xfrm>
            <a:off x="338415" y="782247"/>
            <a:ext cx="1988820" cy="198882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38" name="Google Shape;438;p50"/>
          <p:cNvSpPr txBox="1"/>
          <p:nvPr>
            <p:ph idx="2" type="body"/>
          </p:nvPr>
        </p:nvSpPr>
        <p:spPr>
          <a:xfrm>
            <a:off x="2511610" y="782247"/>
            <a:ext cx="1988820" cy="198882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39" name="Google Shape;439;p50"/>
          <p:cNvSpPr txBox="1"/>
          <p:nvPr>
            <p:ph idx="3" type="body"/>
          </p:nvPr>
        </p:nvSpPr>
        <p:spPr>
          <a:xfrm>
            <a:off x="4684805" y="782247"/>
            <a:ext cx="1988820" cy="198882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40" name="Google Shape;440;p50"/>
          <p:cNvSpPr txBox="1"/>
          <p:nvPr>
            <p:ph idx="4" type="body"/>
          </p:nvPr>
        </p:nvSpPr>
        <p:spPr>
          <a:xfrm>
            <a:off x="6858000" y="782247"/>
            <a:ext cx="1988820" cy="198882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41" name="Google Shape;441;p50"/>
          <p:cNvSpPr txBox="1"/>
          <p:nvPr>
            <p:ph idx="5" type="body"/>
          </p:nvPr>
        </p:nvSpPr>
        <p:spPr>
          <a:xfrm>
            <a:off x="338415" y="2815504"/>
            <a:ext cx="1988820" cy="2010551"/>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42" name="Google Shape;442;p50"/>
          <p:cNvSpPr txBox="1"/>
          <p:nvPr>
            <p:ph idx="6" type="body"/>
          </p:nvPr>
        </p:nvSpPr>
        <p:spPr>
          <a:xfrm>
            <a:off x="2511610" y="2815504"/>
            <a:ext cx="1988820" cy="2010551"/>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43" name="Google Shape;443;p50"/>
          <p:cNvSpPr txBox="1"/>
          <p:nvPr>
            <p:ph idx="7" type="body"/>
          </p:nvPr>
        </p:nvSpPr>
        <p:spPr>
          <a:xfrm>
            <a:off x="4684805" y="2815504"/>
            <a:ext cx="1988820" cy="2010551"/>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44" name="Google Shape;444;p50"/>
          <p:cNvSpPr txBox="1"/>
          <p:nvPr>
            <p:ph idx="8" type="body"/>
          </p:nvPr>
        </p:nvSpPr>
        <p:spPr>
          <a:xfrm>
            <a:off x="6858000" y="2815504"/>
            <a:ext cx="1988820" cy="2010551"/>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45" name="Google Shape;445;p50"/>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446" name="Shape 446"/>
        <p:cNvGrpSpPr/>
        <p:nvPr/>
      </p:nvGrpSpPr>
      <p:grpSpPr>
        <a:xfrm>
          <a:off x="0" y="0"/>
          <a:ext cx="0" cy="0"/>
          <a:chOff x="0" y="0"/>
          <a:chExt cx="0" cy="0"/>
        </a:xfrm>
      </p:grpSpPr>
      <p:sp>
        <p:nvSpPr>
          <p:cNvPr id="447" name="Google Shape;447;p51"/>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448" name="Google Shape;448;p5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49" name="Google Shape;449;p51"/>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450" name="Shape 450"/>
        <p:cNvGrpSpPr/>
        <p:nvPr/>
      </p:nvGrpSpPr>
      <p:grpSpPr>
        <a:xfrm>
          <a:off x="0" y="0"/>
          <a:ext cx="0" cy="0"/>
          <a:chOff x="0" y="0"/>
          <a:chExt cx="0" cy="0"/>
        </a:xfrm>
      </p:grpSpPr>
      <p:sp>
        <p:nvSpPr>
          <p:cNvPr id="451" name="Google Shape;451;p52"/>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452" name="Google Shape;452;p5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53" name="Google Shape;453;p52"/>
          <p:cNvSpPr txBox="1"/>
          <p:nvPr>
            <p:ph type="title"/>
          </p:nvPr>
        </p:nvSpPr>
        <p:spPr>
          <a:xfrm>
            <a:off x="274320" y="224644"/>
            <a:ext cx="8676907" cy="217193"/>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1200"/>
              <a:buFont typeface="Arial"/>
              <a:buNone/>
              <a:defRPr sz="1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454" name="Shape 454"/>
        <p:cNvGrpSpPr/>
        <p:nvPr/>
      </p:nvGrpSpPr>
      <p:grpSpPr>
        <a:xfrm>
          <a:off x="0" y="0"/>
          <a:ext cx="0" cy="0"/>
          <a:chOff x="0" y="0"/>
          <a:chExt cx="0" cy="0"/>
        </a:xfrm>
      </p:grpSpPr>
      <p:sp>
        <p:nvSpPr>
          <p:cNvPr id="455" name="Google Shape;455;p53"/>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456" name="Google Shape;456;p5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57" name="Google Shape;457;p53"/>
          <p:cNvSpPr txBox="1"/>
          <p:nvPr>
            <p:ph type="title"/>
          </p:nvPr>
        </p:nvSpPr>
        <p:spPr>
          <a:xfrm>
            <a:off x="0" y="115683"/>
            <a:ext cx="9144000" cy="217193"/>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1200"/>
              <a:buFont typeface="Arial"/>
              <a:buNone/>
              <a:defRPr sz="1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8" name="Google Shape;458;p53"/>
          <p:cNvSpPr txBox="1"/>
          <p:nvPr>
            <p:ph idx="1" type="body"/>
          </p:nvPr>
        </p:nvSpPr>
        <p:spPr>
          <a:xfrm>
            <a:off x="0" y="333374"/>
            <a:ext cx="9144000" cy="4484449"/>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700"/>
              <a:buNone/>
              <a:defRPr sz="2700"/>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p:cSld name="KC-Vertical-Question">
    <p:bg>
      <p:bgPr>
        <a:solidFill>
          <a:schemeClr val="lt1"/>
        </a:solidFill>
      </p:bgPr>
    </p:bg>
    <p:spTree>
      <p:nvGrpSpPr>
        <p:cNvPr id="459" name="Shape 459"/>
        <p:cNvGrpSpPr/>
        <p:nvPr/>
      </p:nvGrpSpPr>
      <p:grpSpPr>
        <a:xfrm>
          <a:off x="0" y="0"/>
          <a:ext cx="0" cy="0"/>
          <a:chOff x="0" y="0"/>
          <a:chExt cx="0" cy="0"/>
        </a:xfrm>
      </p:grpSpPr>
      <p:grpSp>
        <p:nvGrpSpPr>
          <p:cNvPr id="460" name="Google Shape;460;p54"/>
          <p:cNvGrpSpPr/>
          <p:nvPr/>
        </p:nvGrpSpPr>
        <p:grpSpPr>
          <a:xfrm>
            <a:off x="0" y="1"/>
            <a:ext cx="9144000" cy="5143500"/>
            <a:chOff x="0" y="1"/>
            <a:chExt cx="12192000" cy="6858000"/>
          </a:xfrm>
        </p:grpSpPr>
        <p:sp>
          <p:nvSpPr>
            <p:cNvPr id="461" name="Google Shape;461;p54"/>
            <p:cNvSpPr/>
            <p:nvPr/>
          </p:nvSpPr>
          <p:spPr>
            <a:xfrm>
              <a:off x="0" y="1"/>
              <a:ext cx="12192000"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62" name="Google Shape;462;p54"/>
            <p:cNvSpPr/>
            <p:nvPr/>
          </p:nvSpPr>
          <p:spPr>
            <a:xfrm>
              <a:off x="4584699" y="1005354"/>
              <a:ext cx="7607301" cy="542938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pic>
          <p:nvPicPr>
            <p:cNvPr id="463" name="Google Shape;463;p54"/>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464" name="Google Shape;464;p54"/>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465" name="Google Shape;465;p5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lt2"/>
                </a:solidFill>
                <a:latin typeface="Arial"/>
                <a:ea typeface="Arial"/>
                <a:cs typeface="Arial"/>
                <a:sym typeface="Arial"/>
              </a:defRPr>
            </a:lvl1pPr>
            <a:lvl2pPr indent="0" lvl="1" marL="0" algn="r">
              <a:spcBef>
                <a:spcPts val="0"/>
              </a:spcBef>
              <a:buNone/>
              <a:defRPr sz="800">
                <a:solidFill>
                  <a:schemeClr val="lt2"/>
                </a:solidFill>
                <a:latin typeface="Arial"/>
                <a:ea typeface="Arial"/>
                <a:cs typeface="Arial"/>
                <a:sym typeface="Arial"/>
              </a:defRPr>
            </a:lvl2pPr>
            <a:lvl3pPr indent="0" lvl="2" marL="0" algn="r">
              <a:spcBef>
                <a:spcPts val="0"/>
              </a:spcBef>
              <a:buNone/>
              <a:defRPr sz="800">
                <a:solidFill>
                  <a:schemeClr val="lt2"/>
                </a:solidFill>
                <a:latin typeface="Arial"/>
                <a:ea typeface="Arial"/>
                <a:cs typeface="Arial"/>
                <a:sym typeface="Arial"/>
              </a:defRPr>
            </a:lvl3pPr>
            <a:lvl4pPr indent="0" lvl="3" marL="0" algn="r">
              <a:spcBef>
                <a:spcPts val="0"/>
              </a:spcBef>
              <a:buNone/>
              <a:defRPr sz="800">
                <a:solidFill>
                  <a:schemeClr val="lt2"/>
                </a:solidFill>
                <a:latin typeface="Arial"/>
                <a:ea typeface="Arial"/>
                <a:cs typeface="Arial"/>
                <a:sym typeface="Arial"/>
              </a:defRPr>
            </a:lvl4pPr>
            <a:lvl5pPr indent="0" lvl="4" marL="0" algn="r">
              <a:spcBef>
                <a:spcPts val="0"/>
              </a:spcBef>
              <a:buNone/>
              <a:defRPr sz="800">
                <a:solidFill>
                  <a:schemeClr val="lt2"/>
                </a:solidFill>
                <a:latin typeface="Arial"/>
                <a:ea typeface="Arial"/>
                <a:cs typeface="Arial"/>
                <a:sym typeface="Arial"/>
              </a:defRPr>
            </a:lvl5pPr>
            <a:lvl6pPr indent="0" lvl="5" marL="0" algn="r">
              <a:spcBef>
                <a:spcPts val="0"/>
              </a:spcBef>
              <a:buNone/>
              <a:defRPr sz="800">
                <a:solidFill>
                  <a:schemeClr val="lt2"/>
                </a:solidFill>
                <a:latin typeface="Arial"/>
                <a:ea typeface="Arial"/>
                <a:cs typeface="Arial"/>
                <a:sym typeface="Arial"/>
              </a:defRPr>
            </a:lvl6pPr>
            <a:lvl7pPr indent="0" lvl="6" marL="0" algn="r">
              <a:spcBef>
                <a:spcPts val="0"/>
              </a:spcBef>
              <a:buNone/>
              <a:defRPr sz="800">
                <a:solidFill>
                  <a:schemeClr val="lt2"/>
                </a:solidFill>
                <a:latin typeface="Arial"/>
                <a:ea typeface="Arial"/>
                <a:cs typeface="Arial"/>
                <a:sym typeface="Arial"/>
              </a:defRPr>
            </a:lvl7pPr>
            <a:lvl8pPr indent="0" lvl="7" marL="0" algn="r">
              <a:spcBef>
                <a:spcPts val="0"/>
              </a:spcBef>
              <a:buNone/>
              <a:defRPr sz="800">
                <a:solidFill>
                  <a:schemeClr val="lt2"/>
                </a:solidFill>
                <a:latin typeface="Arial"/>
                <a:ea typeface="Arial"/>
                <a:cs typeface="Arial"/>
                <a:sym typeface="Arial"/>
              </a:defRPr>
            </a:lvl8pPr>
            <a:lvl9pPr indent="0" lvl="8" marL="0" algn="r">
              <a:spcBef>
                <a:spcPts val="0"/>
              </a:spcBef>
              <a:buNone/>
              <a:defRPr sz="8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66" name="Google Shape;466;p54"/>
          <p:cNvSpPr txBox="1"/>
          <p:nvPr>
            <p:ph type="title"/>
          </p:nvPr>
        </p:nvSpPr>
        <p:spPr>
          <a:xfrm>
            <a:off x="134430" y="134911"/>
            <a:ext cx="3243296" cy="619105"/>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2"/>
              </a:buClr>
              <a:buSzPts val="2400"/>
              <a:buFont typeface="Arial"/>
              <a:buNone/>
              <a:defRPr>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67" name="Google Shape;467;p54"/>
          <p:cNvSpPr txBox="1"/>
          <p:nvPr>
            <p:ph idx="1" type="body"/>
          </p:nvPr>
        </p:nvSpPr>
        <p:spPr>
          <a:xfrm>
            <a:off x="134429" y="754018"/>
            <a:ext cx="3301238" cy="4072040"/>
          </a:xfrm>
          <a:prstGeom prst="rect">
            <a:avLst/>
          </a:prstGeom>
          <a:solidFill>
            <a:schemeClr val="accent1"/>
          </a:solid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2"/>
              </a:buClr>
              <a:buSzPts val="1800"/>
              <a:buFont typeface="Arial"/>
              <a:buNone/>
              <a:defRPr sz="1800">
                <a:solidFill>
                  <a:schemeClr val="lt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68" name="Google Shape;468;p54"/>
          <p:cNvSpPr txBox="1"/>
          <p:nvPr>
            <p:ph idx="2" type="subTitle"/>
          </p:nvPr>
        </p:nvSpPr>
        <p:spPr>
          <a:xfrm>
            <a:off x="3436144" y="756047"/>
            <a:ext cx="635794" cy="242888"/>
          </a:xfrm>
          <a:prstGeom prst="rect">
            <a:avLst/>
          </a:prstGeom>
          <a:noFill/>
          <a:ln>
            <a:noFill/>
          </a:ln>
        </p:spPr>
        <p:txBody>
          <a:bodyPr anchorCtr="0" anchor="t" bIns="34275" lIns="0" spcFirstLastPara="1" rIns="0" wrap="square" tIns="34275">
            <a:noAutofit/>
          </a:bodyPr>
          <a:lstStyle>
            <a:lvl1pPr lvl="0" algn="ctr">
              <a:lnSpc>
                <a:spcPct val="100000"/>
              </a:lnSpc>
              <a:spcBef>
                <a:spcPts val="400"/>
              </a:spcBef>
              <a:spcAft>
                <a:spcPts val="0"/>
              </a:spcAft>
              <a:buClr>
                <a:schemeClr val="dk2"/>
              </a:buClr>
              <a:buSzPts val="1400"/>
              <a:buNone/>
              <a:defRPr sz="1400">
                <a:solidFill>
                  <a:schemeClr val="dk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69" name="Google Shape;469;p54"/>
          <p:cNvSpPr txBox="1"/>
          <p:nvPr>
            <p:ph idx="3" type="subTitle"/>
          </p:nvPr>
        </p:nvSpPr>
        <p:spPr>
          <a:xfrm>
            <a:off x="4071938" y="756047"/>
            <a:ext cx="1843088" cy="242888"/>
          </a:xfrm>
          <a:prstGeom prst="rect">
            <a:avLst/>
          </a:prstGeom>
          <a:noFill/>
          <a:ln>
            <a:noFill/>
          </a:ln>
        </p:spPr>
        <p:txBody>
          <a:bodyPr anchorCtr="0" anchor="t" bIns="34275" lIns="68575" spcFirstLastPara="1" rIns="0" wrap="square" tIns="34275">
            <a:noAutofit/>
          </a:bodyPr>
          <a:lstStyle>
            <a:lvl1pPr lvl="0" algn="l">
              <a:lnSpc>
                <a:spcPct val="100000"/>
              </a:lnSpc>
              <a:spcBef>
                <a:spcPts val="400"/>
              </a:spcBef>
              <a:spcAft>
                <a:spcPts val="0"/>
              </a:spcAft>
              <a:buClr>
                <a:schemeClr val="dk2"/>
              </a:buClr>
              <a:buSzPts val="1400"/>
              <a:buNone/>
              <a:defRPr sz="1400">
                <a:solidFill>
                  <a:schemeClr val="dk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70" name="Google Shape;470;p54"/>
          <p:cNvSpPr txBox="1"/>
          <p:nvPr>
            <p:ph idx="4" type="body"/>
          </p:nvPr>
        </p:nvSpPr>
        <p:spPr>
          <a:xfrm>
            <a:off x="3438524" y="1008215"/>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1" name="Google Shape;471;p54"/>
          <p:cNvSpPr txBox="1"/>
          <p:nvPr>
            <p:ph idx="5" type="body"/>
          </p:nvPr>
        </p:nvSpPr>
        <p:spPr>
          <a:xfrm>
            <a:off x="4071938" y="1008215"/>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2" name="Google Shape;472;p54"/>
          <p:cNvSpPr txBox="1"/>
          <p:nvPr>
            <p:ph idx="6" type="body"/>
          </p:nvPr>
        </p:nvSpPr>
        <p:spPr>
          <a:xfrm>
            <a:off x="3438524" y="1642267"/>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3" name="Google Shape;473;p54"/>
          <p:cNvSpPr txBox="1"/>
          <p:nvPr>
            <p:ph idx="7" type="body"/>
          </p:nvPr>
        </p:nvSpPr>
        <p:spPr>
          <a:xfrm>
            <a:off x="4071938" y="1642267"/>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4" name="Google Shape;474;p54"/>
          <p:cNvSpPr txBox="1"/>
          <p:nvPr>
            <p:ph idx="8" type="body"/>
          </p:nvPr>
        </p:nvSpPr>
        <p:spPr>
          <a:xfrm>
            <a:off x="3438524" y="2276319"/>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5" name="Google Shape;475;p54"/>
          <p:cNvSpPr txBox="1"/>
          <p:nvPr>
            <p:ph idx="9" type="body"/>
          </p:nvPr>
        </p:nvSpPr>
        <p:spPr>
          <a:xfrm>
            <a:off x="4071938" y="2276319"/>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6" name="Google Shape;476;p54"/>
          <p:cNvSpPr txBox="1"/>
          <p:nvPr>
            <p:ph idx="13" type="body"/>
          </p:nvPr>
        </p:nvSpPr>
        <p:spPr>
          <a:xfrm>
            <a:off x="3438524" y="2910371"/>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7" name="Google Shape;477;p54"/>
          <p:cNvSpPr txBox="1"/>
          <p:nvPr>
            <p:ph idx="14" type="body"/>
          </p:nvPr>
        </p:nvSpPr>
        <p:spPr>
          <a:xfrm>
            <a:off x="4071938" y="2910371"/>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8" name="Google Shape;478;p54"/>
          <p:cNvSpPr txBox="1"/>
          <p:nvPr>
            <p:ph idx="15" type="body"/>
          </p:nvPr>
        </p:nvSpPr>
        <p:spPr>
          <a:xfrm>
            <a:off x="3438524" y="3544424"/>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9" name="Google Shape;479;p54"/>
          <p:cNvSpPr txBox="1"/>
          <p:nvPr>
            <p:ph idx="16" type="body"/>
          </p:nvPr>
        </p:nvSpPr>
        <p:spPr>
          <a:xfrm>
            <a:off x="4071938" y="3544424"/>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80" name="Google Shape;480;p54"/>
          <p:cNvSpPr txBox="1"/>
          <p:nvPr>
            <p:ph idx="17" type="body"/>
          </p:nvPr>
        </p:nvSpPr>
        <p:spPr>
          <a:xfrm>
            <a:off x="3438524" y="4178477"/>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81" name="Google Shape;481;p54"/>
          <p:cNvSpPr txBox="1"/>
          <p:nvPr>
            <p:ph idx="18" type="body"/>
          </p:nvPr>
        </p:nvSpPr>
        <p:spPr>
          <a:xfrm>
            <a:off x="4071938" y="4178477"/>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p:cSld name="KC-Vertical-Answer">
    <p:bg>
      <p:bgPr>
        <a:solidFill>
          <a:schemeClr val="lt1"/>
        </a:solidFill>
      </p:bgPr>
    </p:bg>
    <p:spTree>
      <p:nvGrpSpPr>
        <p:cNvPr id="482" name="Shape 482"/>
        <p:cNvGrpSpPr/>
        <p:nvPr/>
      </p:nvGrpSpPr>
      <p:grpSpPr>
        <a:xfrm>
          <a:off x="0" y="0"/>
          <a:ext cx="0" cy="0"/>
          <a:chOff x="0" y="0"/>
          <a:chExt cx="0" cy="0"/>
        </a:xfrm>
      </p:grpSpPr>
      <p:grpSp>
        <p:nvGrpSpPr>
          <p:cNvPr id="483" name="Google Shape;483;p55"/>
          <p:cNvGrpSpPr/>
          <p:nvPr/>
        </p:nvGrpSpPr>
        <p:grpSpPr>
          <a:xfrm>
            <a:off x="0" y="1"/>
            <a:ext cx="9144000" cy="5143500"/>
            <a:chOff x="0" y="1"/>
            <a:chExt cx="12192000" cy="6858000"/>
          </a:xfrm>
        </p:grpSpPr>
        <p:sp>
          <p:nvSpPr>
            <p:cNvPr id="484" name="Google Shape;484;p55"/>
            <p:cNvSpPr/>
            <p:nvPr/>
          </p:nvSpPr>
          <p:spPr>
            <a:xfrm>
              <a:off x="0" y="1"/>
              <a:ext cx="12192000"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85" name="Google Shape;485;p55"/>
            <p:cNvSpPr/>
            <p:nvPr/>
          </p:nvSpPr>
          <p:spPr>
            <a:xfrm>
              <a:off x="4584699" y="1005354"/>
              <a:ext cx="7607301" cy="542938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pic>
          <p:nvPicPr>
            <p:cNvPr id="486" name="Google Shape;486;p55"/>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487" name="Google Shape;487;p55"/>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488" name="Google Shape;488;p5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lt2"/>
                </a:solidFill>
                <a:latin typeface="Arial"/>
                <a:ea typeface="Arial"/>
                <a:cs typeface="Arial"/>
                <a:sym typeface="Arial"/>
              </a:defRPr>
            </a:lvl1pPr>
            <a:lvl2pPr indent="0" lvl="1" marL="0" algn="r">
              <a:spcBef>
                <a:spcPts val="0"/>
              </a:spcBef>
              <a:buNone/>
              <a:defRPr sz="800">
                <a:solidFill>
                  <a:schemeClr val="lt2"/>
                </a:solidFill>
                <a:latin typeface="Arial"/>
                <a:ea typeface="Arial"/>
                <a:cs typeface="Arial"/>
                <a:sym typeface="Arial"/>
              </a:defRPr>
            </a:lvl2pPr>
            <a:lvl3pPr indent="0" lvl="2" marL="0" algn="r">
              <a:spcBef>
                <a:spcPts val="0"/>
              </a:spcBef>
              <a:buNone/>
              <a:defRPr sz="800">
                <a:solidFill>
                  <a:schemeClr val="lt2"/>
                </a:solidFill>
                <a:latin typeface="Arial"/>
                <a:ea typeface="Arial"/>
                <a:cs typeface="Arial"/>
                <a:sym typeface="Arial"/>
              </a:defRPr>
            </a:lvl3pPr>
            <a:lvl4pPr indent="0" lvl="3" marL="0" algn="r">
              <a:spcBef>
                <a:spcPts val="0"/>
              </a:spcBef>
              <a:buNone/>
              <a:defRPr sz="800">
                <a:solidFill>
                  <a:schemeClr val="lt2"/>
                </a:solidFill>
                <a:latin typeface="Arial"/>
                <a:ea typeface="Arial"/>
                <a:cs typeface="Arial"/>
                <a:sym typeface="Arial"/>
              </a:defRPr>
            </a:lvl4pPr>
            <a:lvl5pPr indent="0" lvl="4" marL="0" algn="r">
              <a:spcBef>
                <a:spcPts val="0"/>
              </a:spcBef>
              <a:buNone/>
              <a:defRPr sz="800">
                <a:solidFill>
                  <a:schemeClr val="lt2"/>
                </a:solidFill>
                <a:latin typeface="Arial"/>
                <a:ea typeface="Arial"/>
                <a:cs typeface="Arial"/>
                <a:sym typeface="Arial"/>
              </a:defRPr>
            </a:lvl5pPr>
            <a:lvl6pPr indent="0" lvl="5" marL="0" algn="r">
              <a:spcBef>
                <a:spcPts val="0"/>
              </a:spcBef>
              <a:buNone/>
              <a:defRPr sz="800">
                <a:solidFill>
                  <a:schemeClr val="lt2"/>
                </a:solidFill>
                <a:latin typeface="Arial"/>
                <a:ea typeface="Arial"/>
                <a:cs typeface="Arial"/>
                <a:sym typeface="Arial"/>
              </a:defRPr>
            </a:lvl6pPr>
            <a:lvl7pPr indent="0" lvl="6" marL="0" algn="r">
              <a:spcBef>
                <a:spcPts val="0"/>
              </a:spcBef>
              <a:buNone/>
              <a:defRPr sz="800">
                <a:solidFill>
                  <a:schemeClr val="lt2"/>
                </a:solidFill>
                <a:latin typeface="Arial"/>
                <a:ea typeface="Arial"/>
                <a:cs typeface="Arial"/>
                <a:sym typeface="Arial"/>
              </a:defRPr>
            </a:lvl7pPr>
            <a:lvl8pPr indent="0" lvl="7" marL="0" algn="r">
              <a:spcBef>
                <a:spcPts val="0"/>
              </a:spcBef>
              <a:buNone/>
              <a:defRPr sz="800">
                <a:solidFill>
                  <a:schemeClr val="lt2"/>
                </a:solidFill>
                <a:latin typeface="Arial"/>
                <a:ea typeface="Arial"/>
                <a:cs typeface="Arial"/>
                <a:sym typeface="Arial"/>
              </a:defRPr>
            </a:lvl8pPr>
            <a:lvl9pPr indent="0" lvl="8" marL="0" algn="r">
              <a:spcBef>
                <a:spcPts val="0"/>
              </a:spcBef>
              <a:buNone/>
              <a:defRPr sz="8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89" name="Google Shape;489;p55"/>
          <p:cNvSpPr txBox="1"/>
          <p:nvPr>
            <p:ph type="title"/>
          </p:nvPr>
        </p:nvSpPr>
        <p:spPr>
          <a:xfrm>
            <a:off x="134430" y="134911"/>
            <a:ext cx="3243296" cy="619105"/>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90" name="Google Shape;490;p55"/>
          <p:cNvSpPr txBox="1"/>
          <p:nvPr>
            <p:ph idx="1" type="body"/>
          </p:nvPr>
        </p:nvSpPr>
        <p:spPr>
          <a:xfrm>
            <a:off x="134429" y="754017"/>
            <a:ext cx="3301238" cy="4072040"/>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1"/>
              </a:buClr>
              <a:buSzPts val="2100"/>
              <a:buFont typeface="Arial"/>
              <a:buNone/>
              <a:defRPr>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91" name="Google Shape;491;p55"/>
          <p:cNvSpPr txBox="1"/>
          <p:nvPr>
            <p:ph idx="2" type="subTitle"/>
          </p:nvPr>
        </p:nvSpPr>
        <p:spPr>
          <a:xfrm>
            <a:off x="3435666" y="765514"/>
            <a:ext cx="5708333" cy="300038"/>
          </a:xfrm>
          <a:prstGeom prst="rect">
            <a:avLst/>
          </a:prstGeom>
          <a:solidFill>
            <a:schemeClr val="accent2"/>
          </a:solidFill>
          <a:ln>
            <a:noFill/>
          </a:ln>
        </p:spPr>
        <p:txBody>
          <a:bodyPr anchorCtr="0" anchor="t" bIns="34275" lIns="68575" spcFirstLastPara="1" rIns="68575" wrap="square" tIns="34275">
            <a:noAutofit/>
          </a:bodyPr>
          <a:lstStyle>
            <a:lvl1pPr lvl="0" algn="l">
              <a:lnSpc>
                <a:spcPct val="100000"/>
              </a:lnSpc>
              <a:spcBef>
                <a:spcPts val="400"/>
              </a:spcBef>
              <a:spcAft>
                <a:spcPts val="0"/>
              </a:spcAft>
              <a:buClr>
                <a:schemeClr val="dk2"/>
              </a:buClr>
              <a:buSzPts val="1500"/>
              <a:buNone/>
              <a:defRPr sz="1500"/>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92" name="Google Shape;492;p55"/>
          <p:cNvSpPr txBox="1"/>
          <p:nvPr>
            <p:ph idx="3" type="body"/>
          </p:nvPr>
        </p:nvSpPr>
        <p:spPr>
          <a:xfrm>
            <a:off x="3664744" y="1065448"/>
            <a:ext cx="5450711" cy="3716534"/>
          </a:xfrm>
          <a:prstGeom prst="rect">
            <a:avLst/>
          </a:prstGeom>
          <a:solidFill>
            <a:schemeClr val="lt1"/>
          </a:solidFill>
          <a:ln>
            <a:noFill/>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p:cSld name="QA-Horizontal">
    <p:bg>
      <p:bgPr>
        <a:solidFill>
          <a:schemeClr val="lt1"/>
        </a:solidFill>
      </p:bgPr>
    </p:bg>
    <p:spTree>
      <p:nvGrpSpPr>
        <p:cNvPr id="493" name="Shape 493"/>
        <p:cNvGrpSpPr/>
        <p:nvPr/>
      </p:nvGrpSpPr>
      <p:grpSpPr>
        <a:xfrm>
          <a:off x="0" y="0"/>
          <a:ext cx="0" cy="0"/>
          <a:chOff x="0" y="0"/>
          <a:chExt cx="0" cy="0"/>
        </a:xfrm>
      </p:grpSpPr>
      <p:grpSp>
        <p:nvGrpSpPr>
          <p:cNvPr id="494" name="Google Shape;494;p56"/>
          <p:cNvGrpSpPr/>
          <p:nvPr/>
        </p:nvGrpSpPr>
        <p:grpSpPr>
          <a:xfrm>
            <a:off x="0" y="1"/>
            <a:ext cx="9144000" cy="5143500"/>
            <a:chOff x="0" y="1"/>
            <a:chExt cx="12192000" cy="6858000"/>
          </a:xfrm>
        </p:grpSpPr>
        <p:sp>
          <p:nvSpPr>
            <p:cNvPr id="495" name="Google Shape;495;p56"/>
            <p:cNvSpPr/>
            <p:nvPr/>
          </p:nvSpPr>
          <p:spPr>
            <a:xfrm>
              <a:off x="0" y="1"/>
              <a:ext cx="12192000"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496" name="Google Shape;496;p56"/>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497" name="Google Shape;497;p56"/>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498" name="Google Shape;498;p5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lt2"/>
                </a:solidFill>
                <a:latin typeface="Arial"/>
                <a:ea typeface="Arial"/>
                <a:cs typeface="Arial"/>
                <a:sym typeface="Arial"/>
              </a:defRPr>
            </a:lvl1pPr>
            <a:lvl2pPr indent="0" lvl="1" marL="0" algn="r">
              <a:spcBef>
                <a:spcPts val="0"/>
              </a:spcBef>
              <a:buNone/>
              <a:defRPr sz="800">
                <a:solidFill>
                  <a:schemeClr val="lt2"/>
                </a:solidFill>
                <a:latin typeface="Arial"/>
                <a:ea typeface="Arial"/>
                <a:cs typeface="Arial"/>
                <a:sym typeface="Arial"/>
              </a:defRPr>
            </a:lvl2pPr>
            <a:lvl3pPr indent="0" lvl="2" marL="0" algn="r">
              <a:spcBef>
                <a:spcPts val="0"/>
              </a:spcBef>
              <a:buNone/>
              <a:defRPr sz="800">
                <a:solidFill>
                  <a:schemeClr val="lt2"/>
                </a:solidFill>
                <a:latin typeface="Arial"/>
                <a:ea typeface="Arial"/>
                <a:cs typeface="Arial"/>
                <a:sym typeface="Arial"/>
              </a:defRPr>
            </a:lvl3pPr>
            <a:lvl4pPr indent="0" lvl="3" marL="0" algn="r">
              <a:spcBef>
                <a:spcPts val="0"/>
              </a:spcBef>
              <a:buNone/>
              <a:defRPr sz="800">
                <a:solidFill>
                  <a:schemeClr val="lt2"/>
                </a:solidFill>
                <a:latin typeface="Arial"/>
                <a:ea typeface="Arial"/>
                <a:cs typeface="Arial"/>
                <a:sym typeface="Arial"/>
              </a:defRPr>
            </a:lvl4pPr>
            <a:lvl5pPr indent="0" lvl="4" marL="0" algn="r">
              <a:spcBef>
                <a:spcPts val="0"/>
              </a:spcBef>
              <a:buNone/>
              <a:defRPr sz="800">
                <a:solidFill>
                  <a:schemeClr val="lt2"/>
                </a:solidFill>
                <a:latin typeface="Arial"/>
                <a:ea typeface="Arial"/>
                <a:cs typeface="Arial"/>
                <a:sym typeface="Arial"/>
              </a:defRPr>
            </a:lvl5pPr>
            <a:lvl6pPr indent="0" lvl="5" marL="0" algn="r">
              <a:spcBef>
                <a:spcPts val="0"/>
              </a:spcBef>
              <a:buNone/>
              <a:defRPr sz="800">
                <a:solidFill>
                  <a:schemeClr val="lt2"/>
                </a:solidFill>
                <a:latin typeface="Arial"/>
                <a:ea typeface="Arial"/>
                <a:cs typeface="Arial"/>
                <a:sym typeface="Arial"/>
              </a:defRPr>
            </a:lvl6pPr>
            <a:lvl7pPr indent="0" lvl="6" marL="0" algn="r">
              <a:spcBef>
                <a:spcPts val="0"/>
              </a:spcBef>
              <a:buNone/>
              <a:defRPr sz="800">
                <a:solidFill>
                  <a:schemeClr val="lt2"/>
                </a:solidFill>
                <a:latin typeface="Arial"/>
                <a:ea typeface="Arial"/>
                <a:cs typeface="Arial"/>
                <a:sym typeface="Arial"/>
              </a:defRPr>
            </a:lvl7pPr>
            <a:lvl8pPr indent="0" lvl="7" marL="0" algn="r">
              <a:spcBef>
                <a:spcPts val="0"/>
              </a:spcBef>
              <a:buNone/>
              <a:defRPr sz="800">
                <a:solidFill>
                  <a:schemeClr val="lt2"/>
                </a:solidFill>
                <a:latin typeface="Arial"/>
                <a:ea typeface="Arial"/>
                <a:cs typeface="Arial"/>
                <a:sym typeface="Arial"/>
              </a:defRPr>
            </a:lvl8pPr>
            <a:lvl9pPr indent="0" lvl="8" marL="0" algn="r">
              <a:spcBef>
                <a:spcPts val="0"/>
              </a:spcBef>
              <a:buNone/>
              <a:defRPr sz="8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99" name="Google Shape;499;p56"/>
          <p:cNvSpPr txBox="1"/>
          <p:nvPr>
            <p:ph type="title"/>
          </p:nvPr>
        </p:nvSpPr>
        <p:spPr>
          <a:xfrm>
            <a:off x="134430" y="134911"/>
            <a:ext cx="8830808" cy="619105"/>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0" name="Google Shape;500;p56"/>
          <p:cNvSpPr txBox="1"/>
          <p:nvPr>
            <p:ph idx="1" type="body"/>
          </p:nvPr>
        </p:nvSpPr>
        <p:spPr>
          <a:xfrm>
            <a:off x="134428" y="889123"/>
            <a:ext cx="4104196" cy="873003"/>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01" name="Google Shape;501;p56"/>
          <p:cNvSpPr txBox="1"/>
          <p:nvPr>
            <p:ph idx="2" type="body"/>
          </p:nvPr>
        </p:nvSpPr>
        <p:spPr>
          <a:xfrm>
            <a:off x="4238625" y="889123"/>
            <a:ext cx="4800630" cy="873003"/>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02" name="Google Shape;502;p56"/>
          <p:cNvSpPr txBox="1"/>
          <p:nvPr>
            <p:ph idx="3" type="body"/>
          </p:nvPr>
        </p:nvSpPr>
        <p:spPr>
          <a:xfrm>
            <a:off x="134428" y="1894842"/>
            <a:ext cx="4104196" cy="873003"/>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03" name="Google Shape;503;p56"/>
          <p:cNvSpPr txBox="1"/>
          <p:nvPr>
            <p:ph idx="4" type="body"/>
          </p:nvPr>
        </p:nvSpPr>
        <p:spPr>
          <a:xfrm>
            <a:off x="4238624" y="1894842"/>
            <a:ext cx="4800630" cy="873003"/>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04" name="Google Shape;504;p56"/>
          <p:cNvSpPr txBox="1"/>
          <p:nvPr>
            <p:ph idx="5" type="body"/>
          </p:nvPr>
        </p:nvSpPr>
        <p:spPr>
          <a:xfrm>
            <a:off x="134428" y="2912325"/>
            <a:ext cx="4104196" cy="873003"/>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05" name="Google Shape;505;p56"/>
          <p:cNvSpPr txBox="1"/>
          <p:nvPr>
            <p:ph idx="6" type="body"/>
          </p:nvPr>
        </p:nvSpPr>
        <p:spPr>
          <a:xfrm>
            <a:off x="4238624" y="2912325"/>
            <a:ext cx="4800630" cy="873003"/>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06" name="Google Shape;506;p56"/>
          <p:cNvSpPr txBox="1"/>
          <p:nvPr>
            <p:ph idx="7" type="body"/>
          </p:nvPr>
        </p:nvSpPr>
        <p:spPr>
          <a:xfrm>
            <a:off x="134427" y="3929668"/>
            <a:ext cx="4104196" cy="873003"/>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07" name="Google Shape;507;p56"/>
          <p:cNvSpPr txBox="1"/>
          <p:nvPr>
            <p:ph idx="8" type="body"/>
          </p:nvPr>
        </p:nvSpPr>
        <p:spPr>
          <a:xfrm>
            <a:off x="4238624" y="3929668"/>
            <a:ext cx="4800630" cy="873003"/>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p:cSld name="KC-Horizontal-Question">
    <p:bg>
      <p:bgPr>
        <a:solidFill>
          <a:schemeClr val="lt1"/>
        </a:solidFill>
      </p:bgPr>
    </p:bg>
    <p:spTree>
      <p:nvGrpSpPr>
        <p:cNvPr id="508" name="Shape 508"/>
        <p:cNvGrpSpPr/>
        <p:nvPr/>
      </p:nvGrpSpPr>
      <p:grpSpPr>
        <a:xfrm>
          <a:off x="0" y="0"/>
          <a:ext cx="0" cy="0"/>
          <a:chOff x="0" y="0"/>
          <a:chExt cx="0" cy="0"/>
        </a:xfrm>
      </p:grpSpPr>
      <p:grpSp>
        <p:nvGrpSpPr>
          <p:cNvPr id="509" name="Google Shape;509;p57"/>
          <p:cNvGrpSpPr/>
          <p:nvPr/>
        </p:nvGrpSpPr>
        <p:grpSpPr>
          <a:xfrm>
            <a:off x="0" y="0"/>
            <a:ext cx="9144000" cy="5143500"/>
            <a:chOff x="0" y="0"/>
            <a:chExt cx="12192000" cy="6858000"/>
          </a:xfrm>
        </p:grpSpPr>
        <p:sp>
          <p:nvSpPr>
            <p:cNvPr id="510" name="Google Shape;510;p57"/>
            <p:cNvSpPr/>
            <p:nvPr/>
          </p:nvSpPr>
          <p:spPr>
            <a:xfrm>
              <a:off x="0" y="0"/>
              <a:ext cx="12192000" cy="211421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11" name="Google Shape;511;p57"/>
            <p:cNvSpPr/>
            <p:nvPr/>
          </p:nvSpPr>
          <p:spPr>
            <a:xfrm>
              <a:off x="0" y="2114217"/>
              <a:ext cx="12191999" cy="4743783"/>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512" name="Google Shape;512;p57"/>
            <p:cNvPicPr preferRelativeResize="0"/>
            <p:nvPr/>
          </p:nvPicPr>
          <p:blipFill rotWithShape="1">
            <a:blip r:embed="rId2">
              <a:alphaModFix/>
            </a:blip>
            <a:srcRect b="0" l="0" r="0" t="0"/>
            <a:stretch/>
          </p:blipFill>
          <p:spPr>
            <a:xfrm>
              <a:off x="11539728" y="252740"/>
              <a:ext cx="366979" cy="219456"/>
            </a:xfrm>
            <a:prstGeom prst="rect">
              <a:avLst/>
            </a:prstGeom>
            <a:noFill/>
            <a:ln>
              <a:noFill/>
            </a:ln>
          </p:spPr>
        </p:pic>
        <p:sp>
          <p:nvSpPr>
            <p:cNvPr id="513" name="Google Shape;513;p57"/>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514" name="Google Shape;514;p5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15" name="Google Shape;515;p57"/>
          <p:cNvSpPr txBox="1"/>
          <p:nvPr>
            <p:ph type="title"/>
          </p:nvPr>
        </p:nvSpPr>
        <p:spPr>
          <a:xfrm>
            <a:off x="134429" y="134911"/>
            <a:ext cx="8828698" cy="374137"/>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6" name="Google Shape;516;p57"/>
          <p:cNvSpPr txBox="1"/>
          <p:nvPr>
            <p:ph idx="1" type="body"/>
          </p:nvPr>
        </p:nvSpPr>
        <p:spPr>
          <a:xfrm>
            <a:off x="1" y="523335"/>
            <a:ext cx="9143999" cy="1053811"/>
          </a:xfrm>
          <a:prstGeom prst="rect">
            <a:avLst/>
          </a:prstGeom>
          <a:solidFill>
            <a:schemeClr val="accent1"/>
          </a:solidFill>
          <a:ln>
            <a:noFill/>
          </a:ln>
        </p:spPr>
        <p:txBody>
          <a:bodyPr anchorCtr="0" anchor="t" bIns="0" lIns="171450" spcFirstLastPara="1" rIns="137150" wrap="square" tIns="0">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17" name="Google Shape;517;p57"/>
          <p:cNvSpPr txBox="1"/>
          <p:nvPr>
            <p:ph idx="2" type="subTitle"/>
          </p:nvPr>
        </p:nvSpPr>
        <p:spPr>
          <a:xfrm>
            <a:off x="0" y="1582341"/>
            <a:ext cx="665560" cy="238125"/>
          </a:xfrm>
          <a:prstGeom prst="rect">
            <a:avLst/>
          </a:prstGeom>
          <a:solidFill>
            <a:schemeClr val="accent2"/>
          </a:solidFill>
          <a:ln>
            <a:noFill/>
          </a:ln>
        </p:spPr>
        <p:txBody>
          <a:bodyPr anchorCtr="0" anchor="t" bIns="34275" lIns="0" spcFirstLastPara="1" rIns="0" wrap="square" tIns="34275">
            <a:noAutofit/>
          </a:bodyPr>
          <a:lstStyle>
            <a:lvl1pPr lvl="0" algn="ctr">
              <a:lnSpc>
                <a:spcPct val="100000"/>
              </a:lnSpc>
              <a:spcBef>
                <a:spcPts val="400"/>
              </a:spcBef>
              <a:spcAft>
                <a:spcPts val="0"/>
              </a:spcAft>
              <a:buClr>
                <a:schemeClr val="dk2"/>
              </a:buClr>
              <a:buSzPts val="1400"/>
              <a:buNone/>
              <a:defRPr sz="1400">
                <a:solidFill>
                  <a:schemeClr val="dk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518" name="Google Shape;518;p57"/>
          <p:cNvSpPr txBox="1"/>
          <p:nvPr>
            <p:ph idx="3" type="subTitle"/>
          </p:nvPr>
        </p:nvSpPr>
        <p:spPr>
          <a:xfrm>
            <a:off x="680963" y="1582341"/>
            <a:ext cx="8463038" cy="238125"/>
          </a:xfrm>
          <a:prstGeom prst="rect">
            <a:avLst/>
          </a:prstGeom>
          <a:solidFill>
            <a:schemeClr val="accent2"/>
          </a:solidFill>
          <a:ln>
            <a:noFill/>
          </a:ln>
        </p:spPr>
        <p:txBody>
          <a:bodyPr anchorCtr="0" anchor="t" bIns="34275" lIns="68575" spcFirstLastPara="1" rIns="0" wrap="square" tIns="34275">
            <a:noAutofit/>
          </a:bodyPr>
          <a:lstStyle>
            <a:lvl1pPr lvl="0" algn="l">
              <a:lnSpc>
                <a:spcPct val="100000"/>
              </a:lnSpc>
              <a:spcBef>
                <a:spcPts val="400"/>
              </a:spcBef>
              <a:spcAft>
                <a:spcPts val="0"/>
              </a:spcAft>
              <a:buClr>
                <a:schemeClr val="dk2"/>
              </a:buClr>
              <a:buSzPts val="1400"/>
              <a:buNone/>
              <a:defRPr sz="1400">
                <a:solidFill>
                  <a:schemeClr val="dk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519" name="Google Shape;519;p57"/>
          <p:cNvSpPr txBox="1"/>
          <p:nvPr>
            <p:ph idx="4" type="body"/>
          </p:nvPr>
        </p:nvSpPr>
        <p:spPr>
          <a:xfrm>
            <a:off x="1" y="1820439"/>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0" name="Google Shape;520;p57"/>
          <p:cNvSpPr txBox="1"/>
          <p:nvPr>
            <p:ph idx="5" type="body"/>
          </p:nvPr>
        </p:nvSpPr>
        <p:spPr>
          <a:xfrm>
            <a:off x="680963" y="1820439"/>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1" name="Google Shape;521;p57"/>
          <p:cNvSpPr txBox="1"/>
          <p:nvPr>
            <p:ph idx="6" type="body"/>
          </p:nvPr>
        </p:nvSpPr>
        <p:spPr>
          <a:xfrm>
            <a:off x="1" y="2325551"/>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2" name="Google Shape;522;p57"/>
          <p:cNvSpPr txBox="1"/>
          <p:nvPr>
            <p:ph idx="7" type="body"/>
          </p:nvPr>
        </p:nvSpPr>
        <p:spPr>
          <a:xfrm>
            <a:off x="680963" y="2325551"/>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3" name="Google Shape;523;p57"/>
          <p:cNvSpPr txBox="1"/>
          <p:nvPr>
            <p:ph idx="8" type="body"/>
          </p:nvPr>
        </p:nvSpPr>
        <p:spPr>
          <a:xfrm>
            <a:off x="1" y="2830662"/>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4" name="Google Shape;524;p57"/>
          <p:cNvSpPr txBox="1"/>
          <p:nvPr>
            <p:ph idx="9" type="body"/>
          </p:nvPr>
        </p:nvSpPr>
        <p:spPr>
          <a:xfrm>
            <a:off x="680963" y="2830662"/>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5" name="Google Shape;525;p57"/>
          <p:cNvSpPr txBox="1"/>
          <p:nvPr>
            <p:ph idx="13" type="body"/>
          </p:nvPr>
        </p:nvSpPr>
        <p:spPr>
          <a:xfrm>
            <a:off x="1" y="3335774"/>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6" name="Google Shape;526;p57"/>
          <p:cNvSpPr txBox="1"/>
          <p:nvPr>
            <p:ph idx="14" type="body"/>
          </p:nvPr>
        </p:nvSpPr>
        <p:spPr>
          <a:xfrm>
            <a:off x="680963" y="3335774"/>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7" name="Google Shape;527;p57"/>
          <p:cNvSpPr txBox="1"/>
          <p:nvPr>
            <p:ph idx="15" type="body"/>
          </p:nvPr>
        </p:nvSpPr>
        <p:spPr>
          <a:xfrm>
            <a:off x="1" y="3840885"/>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8" name="Google Shape;528;p57"/>
          <p:cNvSpPr txBox="1"/>
          <p:nvPr>
            <p:ph idx="16" type="body"/>
          </p:nvPr>
        </p:nvSpPr>
        <p:spPr>
          <a:xfrm>
            <a:off x="680963" y="3840885"/>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9" name="Google Shape;529;p57"/>
          <p:cNvSpPr txBox="1"/>
          <p:nvPr>
            <p:ph idx="17" type="body"/>
          </p:nvPr>
        </p:nvSpPr>
        <p:spPr>
          <a:xfrm>
            <a:off x="1" y="4345998"/>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30" name="Google Shape;530;p57"/>
          <p:cNvSpPr txBox="1"/>
          <p:nvPr>
            <p:ph idx="18" type="body"/>
          </p:nvPr>
        </p:nvSpPr>
        <p:spPr>
          <a:xfrm>
            <a:off x="680963" y="4345998"/>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531" name="Shape 531"/>
        <p:cNvGrpSpPr/>
        <p:nvPr/>
      </p:nvGrpSpPr>
      <p:grpSpPr>
        <a:xfrm>
          <a:off x="0" y="0"/>
          <a:ext cx="0" cy="0"/>
          <a:chOff x="0" y="0"/>
          <a:chExt cx="0" cy="0"/>
        </a:xfrm>
      </p:grpSpPr>
      <p:sp>
        <p:nvSpPr>
          <p:cNvPr id="532" name="Google Shape;532;p58"/>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533" name="Google Shape;533;p5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34" name="Google Shape;534;p58"/>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35" name="Google Shape;535;p58"/>
          <p:cNvSpPr txBox="1"/>
          <p:nvPr>
            <p:ph idx="1" type="body"/>
          </p:nvPr>
        </p:nvSpPr>
        <p:spPr>
          <a:xfrm rot="5400000">
            <a:off x="2618040" y="-1516451"/>
            <a:ext cx="4041933" cy="8624440"/>
          </a:xfrm>
          <a:prstGeom prst="rect">
            <a:avLst/>
          </a:prstGeom>
          <a:noFill/>
          <a:ln>
            <a:noFill/>
          </a:ln>
        </p:spPr>
        <p:txBody>
          <a:bodyPr anchorCtr="0" anchor="t" bIns="34275" lIns="68575" spcFirstLastPara="1" rIns="68575" wrap="square" tIns="34275">
            <a:norm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400"/>
              </a:spcBef>
              <a:spcAft>
                <a:spcPts val="0"/>
              </a:spcAft>
              <a:buClr>
                <a:schemeClr val="dk2"/>
              </a:buClr>
              <a:buSzPts val="1500"/>
              <a:buChar char="•"/>
              <a:defRPr sz="1500">
                <a:solidFill>
                  <a:schemeClr val="dk2"/>
                </a:solidFill>
              </a:defRPr>
            </a:lvl2pPr>
            <a:lvl3pPr indent="-317500" lvl="2" marL="1371600" algn="l">
              <a:lnSpc>
                <a:spcPct val="100000"/>
              </a:lnSpc>
              <a:spcBef>
                <a:spcPts val="400"/>
              </a:spcBef>
              <a:spcAft>
                <a:spcPts val="0"/>
              </a:spcAft>
              <a:buClr>
                <a:schemeClr val="dk2"/>
              </a:buClr>
              <a:buSzPts val="1400"/>
              <a:buChar char="•"/>
              <a:defRPr sz="1400">
                <a:solidFill>
                  <a:schemeClr val="dk2"/>
                </a:solidFill>
              </a:defRPr>
            </a:lvl3pPr>
            <a:lvl4pPr indent="-304800" lvl="3" marL="1828800" algn="l">
              <a:lnSpc>
                <a:spcPct val="100000"/>
              </a:lnSpc>
              <a:spcBef>
                <a:spcPts val="400"/>
              </a:spcBef>
              <a:spcAft>
                <a:spcPts val="0"/>
              </a:spcAft>
              <a:buClr>
                <a:schemeClr val="dk2"/>
              </a:buClr>
              <a:buSzPts val="1200"/>
              <a:buChar char="•"/>
              <a:defRPr sz="1200">
                <a:solidFill>
                  <a:schemeClr val="dk2"/>
                </a:solidFill>
              </a:defRPr>
            </a:lvl4pPr>
            <a:lvl5pPr indent="-304800" lvl="4" marL="2286000" algn="l">
              <a:lnSpc>
                <a:spcPct val="100000"/>
              </a:lnSpc>
              <a:spcBef>
                <a:spcPts val="400"/>
              </a:spcBef>
              <a:spcAft>
                <a:spcPts val="0"/>
              </a:spcAft>
              <a:buClr>
                <a:schemeClr val="dk2"/>
              </a:buClr>
              <a:buSzPts val="1200"/>
              <a:buChar char="•"/>
              <a:defRPr sz="1200">
                <a:solidFill>
                  <a:schemeClr val="dk2"/>
                </a:solidFill>
              </a:defRPr>
            </a:lvl5pPr>
            <a:lvl6pPr indent="-317500" lvl="5" marL="2743200" algn="l">
              <a:lnSpc>
                <a:spcPct val="100000"/>
              </a:lnSpc>
              <a:spcBef>
                <a:spcPts val="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36" name="Google Shape;536;p58"/>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537" name="Shape 537"/>
        <p:cNvGrpSpPr/>
        <p:nvPr/>
      </p:nvGrpSpPr>
      <p:grpSpPr>
        <a:xfrm>
          <a:off x="0" y="0"/>
          <a:ext cx="0" cy="0"/>
          <a:chOff x="0" y="0"/>
          <a:chExt cx="0" cy="0"/>
        </a:xfrm>
      </p:grpSpPr>
      <p:sp>
        <p:nvSpPr>
          <p:cNvPr id="538" name="Google Shape;538;p59"/>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539" name="Google Shape;539;p5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40" name="Google Shape;540;p59"/>
          <p:cNvSpPr txBox="1"/>
          <p:nvPr>
            <p:ph type="title"/>
          </p:nvPr>
        </p:nvSpPr>
        <p:spPr>
          <a:xfrm rot="5400000">
            <a:off x="6243021" y="2103845"/>
            <a:ext cx="4595321" cy="849109"/>
          </a:xfrm>
          <a:prstGeom prst="rect">
            <a:avLst/>
          </a:prstGeom>
          <a:noFill/>
          <a:ln>
            <a:noFill/>
          </a:ln>
        </p:spPr>
        <p:txBody>
          <a:bodyPr anchorCtr="0" anchor="ctr" bIns="34275" lIns="68575" spcFirstLastPara="1" rIns="68575" wrap="square" tIns="34275">
            <a:normAutofit/>
          </a:bodyPr>
          <a:lstStyle>
            <a:lvl1pPr lvl="0" marR="0" algn="l">
              <a:lnSpc>
                <a:spcPct val="100000"/>
              </a:lnSpc>
              <a:spcBef>
                <a:spcPts val="0"/>
              </a:spcBef>
              <a:spcAft>
                <a:spcPts val="0"/>
              </a:spcAft>
              <a:buClr>
                <a:schemeClr val="dk2"/>
              </a:buClr>
              <a:buSzPts val="2400"/>
              <a:buFont typeface="Arial"/>
              <a:buNone/>
              <a:defRPr>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41" name="Google Shape;541;p59"/>
          <p:cNvSpPr txBox="1"/>
          <p:nvPr>
            <p:ph idx="1" type="body"/>
          </p:nvPr>
        </p:nvSpPr>
        <p:spPr>
          <a:xfrm rot="5400000">
            <a:off x="1897563" y="-1392506"/>
            <a:ext cx="4595321" cy="7841807"/>
          </a:xfrm>
          <a:prstGeom prst="rect">
            <a:avLst/>
          </a:prstGeom>
          <a:noFill/>
          <a:ln>
            <a:noFill/>
          </a:ln>
        </p:spPr>
        <p:txBody>
          <a:bodyPr anchorCtr="0" anchor="t" bIns="34275" lIns="68575" spcFirstLastPara="1" rIns="68575" wrap="square" tIns="34275">
            <a:norm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400"/>
              </a:spcBef>
              <a:spcAft>
                <a:spcPts val="0"/>
              </a:spcAft>
              <a:buClr>
                <a:schemeClr val="dk2"/>
              </a:buClr>
              <a:buSzPts val="1500"/>
              <a:buChar char="•"/>
              <a:defRPr sz="1500">
                <a:solidFill>
                  <a:schemeClr val="dk2"/>
                </a:solidFill>
              </a:defRPr>
            </a:lvl2pPr>
            <a:lvl3pPr indent="-317500" lvl="2" marL="1371600" algn="l">
              <a:lnSpc>
                <a:spcPct val="100000"/>
              </a:lnSpc>
              <a:spcBef>
                <a:spcPts val="400"/>
              </a:spcBef>
              <a:spcAft>
                <a:spcPts val="0"/>
              </a:spcAft>
              <a:buClr>
                <a:schemeClr val="dk2"/>
              </a:buClr>
              <a:buSzPts val="1400"/>
              <a:buChar char="•"/>
              <a:defRPr sz="1400">
                <a:solidFill>
                  <a:schemeClr val="dk2"/>
                </a:solidFill>
              </a:defRPr>
            </a:lvl3pPr>
            <a:lvl4pPr indent="-304800" lvl="3" marL="1828800" algn="l">
              <a:lnSpc>
                <a:spcPct val="100000"/>
              </a:lnSpc>
              <a:spcBef>
                <a:spcPts val="400"/>
              </a:spcBef>
              <a:spcAft>
                <a:spcPts val="0"/>
              </a:spcAft>
              <a:buClr>
                <a:schemeClr val="dk2"/>
              </a:buClr>
              <a:buSzPts val="1200"/>
              <a:buChar char="•"/>
              <a:defRPr sz="1200">
                <a:solidFill>
                  <a:schemeClr val="dk2"/>
                </a:solidFill>
              </a:defRPr>
            </a:lvl4pPr>
            <a:lvl5pPr indent="-304800" lvl="4" marL="2286000" algn="l">
              <a:lnSpc>
                <a:spcPct val="100000"/>
              </a:lnSpc>
              <a:spcBef>
                <a:spcPts val="400"/>
              </a:spcBef>
              <a:spcAft>
                <a:spcPts val="0"/>
              </a:spcAft>
              <a:buClr>
                <a:schemeClr val="dk2"/>
              </a:buClr>
              <a:buSzPts val="1200"/>
              <a:buChar char="•"/>
              <a:defRPr sz="1200">
                <a:solidFill>
                  <a:schemeClr val="dk2"/>
                </a:solidFill>
              </a:defRPr>
            </a:lvl5pPr>
            <a:lvl6pPr indent="-317500" lvl="5" marL="2743200" algn="l">
              <a:lnSpc>
                <a:spcPct val="100000"/>
              </a:lnSpc>
              <a:spcBef>
                <a:spcPts val="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42" name="Google Shape;542;p59"/>
          <p:cNvSpPr/>
          <p:nvPr/>
        </p:nvSpPr>
        <p:spPr>
          <a:xfrm rot="5400000">
            <a:off x="5852987" y="2528628"/>
            <a:ext cx="45605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43" name="Shape 543"/>
        <p:cNvGrpSpPr/>
        <p:nvPr/>
      </p:nvGrpSpPr>
      <p:grpSpPr>
        <a:xfrm>
          <a:off x="0" y="0"/>
          <a:ext cx="0" cy="0"/>
          <a:chOff x="0" y="0"/>
          <a:chExt cx="0" cy="0"/>
        </a:xfrm>
      </p:grpSpPr>
      <p:pic>
        <p:nvPicPr>
          <p:cNvPr id="544" name="Google Shape;544;p60"/>
          <p:cNvPicPr preferRelativeResize="0"/>
          <p:nvPr/>
        </p:nvPicPr>
        <p:blipFill rotWithShape="1">
          <a:blip r:embed="rId2">
            <a:alphaModFix/>
          </a:blip>
          <a:srcRect b="0" l="0" r="0" t="0"/>
          <a:stretch/>
        </p:blipFill>
        <p:spPr>
          <a:xfrm>
            <a:off x="-60767" y="-35939"/>
            <a:ext cx="9271321" cy="5218637"/>
          </a:xfrm>
          <a:prstGeom prst="rect">
            <a:avLst/>
          </a:prstGeom>
          <a:noFill/>
          <a:ln>
            <a:noFill/>
          </a:ln>
        </p:spPr>
      </p:pic>
      <p:sp>
        <p:nvSpPr>
          <p:cNvPr id="545" name="Google Shape;545;p60"/>
          <p:cNvSpPr txBox="1"/>
          <p:nvPr>
            <p:ph type="title"/>
          </p:nvPr>
        </p:nvSpPr>
        <p:spPr>
          <a:xfrm>
            <a:off x="314325" y="2393955"/>
            <a:ext cx="8515350" cy="355589"/>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46" name="Google Shape;546;p60"/>
          <p:cNvSpPr txBox="1"/>
          <p:nvPr>
            <p:ph idx="1" type="body"/>
          </p:nvPr>
        </p:nvSpPr>
        <p:spPr>
          <a:xfrm>
            <a:off x="314325" y="1915767"/>
            <a:ext cx="6044804" cy="366374"/>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lt1"/>
              </a:buClr>
              <a:buSzPts val="1500"/>
              <a:buNone/>
              <a:defRPr b="0" sz="1500">
                <a:solidFill>
                  <a:schemeClr val="lt1"/>
                </a:solidFill>
                <a:latin typeface="Arial"/>
                <a:ea typeface="Arial"/>
                <a:cs typeface="Arial"/>
                <a:sym typeface="Aria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23850" lvl="2" marL="1371600" algn="l">
              <a:lnSpc>
                <a:spcPct val="100000"/>
              </a:lnSpc>
              <a:spcBef>
                <a:spcPts val="500"/>
              </a:spcBef>
              <a:spcAft>
                <a:spcPts val="0"/>
              </a:spcAft>
              <a:buClr>
                <a:schemeClr val="lt1"/>
              </a:buClr>
              <a:buSzPts val="1500"/>
              <a:buChar char="•"/>
              <a:defRPr>
                <a:solidFill>
                  <a:schemeClr val="lt1"/>
                </a:solidFill>
              </a:defRPr>
            </a:lvl3pPr>
            <a:lvl4pPr indent="-317500" lvl="3" marL="1828800" algn="l">
              <a:lnSpc>
                <a:spcPct val="100000"/>
              </a:lnSpc>
              <a:spcBef>
                <a:spcPts val="500"/>
              </a:spcBef>
              <a:spcAft>
                <a:spcPts val="0"/>
              </a:spcAft>
              <a:buClr>
                <a:schemeClr val="lt1"/>
              </a:buClr>
              <a:buSzPts val="1400"/>
              <a:buChar char="•"/>
              <a:defRPr>
                <a:solidFill>
                  <a:schemeClr val="lt1"/>
                </a:solidFill>
              </a:defRPr>
            </a:lvl4pPr>
            <a:lvl5pPr indent="-317500" lvl="4" marL="2286000" algn="l">
              <a:lnSpc>
                <a:spcPct val="100000"/>
              </a:lnSpc>
              <a:spcBef>
                <a:spcPts val="500"/>
              </a:spcBef>
              <a:spcAft>
                <a:spcPts val="0"/>
              </a:spcAft>
              <a:buClr>
                <a:schemeClr val="lt1"/>
              </a:buClr>
              <a:buSzPts val="1400"/>
              <a:buChar char="•"/>
              <a:defRPr>
                <a:solidFill>
                  <a:schemeClr val="lt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pic>
        <p:nvPicPr>
          <p:cNvPr id="547" name="Google Shape;547;p60"/>
          <p:cNvPicPr preferRelativeResize="0"/>
          <p:nvPr/>
        </p:nvPicPr>
        <p:blipFill rotWithShape="1">
          <a:blip r:embed="rId3">
            <a:alphaModFix/>
          </a:blip>
          <a:srcRect b="0" l="0" r="0" t="0"/>
          <a:stretch/>
        </p:blipFill>
        <p:spPr>
          <a:xfrm>
            <a:off x="7448324" y="4567379"/>
            <a:ext cx="1329492" cy="336805"/>
          </a:xfrm>
          <a:prstGeom prst="rect">
            <a:avLst/>
          </a:prstGeom>
          <a:noFill/>
          <a:ln>
            <a:noFill/>
          </a:ln>
        </p:spPr>
      </p:pic>
    </p:spTree>
  </p:cSld>
  <p:clrMapOvr>
    <a:masterClrMapping/>
  </p:clrMapOvr>
  <p:extLst>
    <p:ext uri="{DCECCB84-F9BA-43D5-87BE-67443E8EF086}">
      <p15:sldGuideLst>
        <p15:guide id="1" orient="horz" pos="16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ype="obj">
  <p:cSld name="OBJECT">
    <p:spTree>
      <p:nvGrpSpPr>
        <p:cNvPr id="548" name="Shape 548"/>
        <p:cNvGrpSpPr/>
        <p:nvPr/>
      </p:nvGrpSpPr>
      <p:grpSpPr>
        <a:xfrm>
          <a:off x="0" y="0"/>
          <a:ext cx="0" cy="0"/>
          <a:chOff x="0" y="0"/>
          <a:chExt cx="0" cy="0"/>
        </a:xfrm>
      </p:grpSpPr>
      <p:pic>
        <p:nvPicPr>
          <p:cNvPr id="549" name="Google Shape;549;p61"/>
          <p:cNvPicPr preferRelativeResize="0"/>
          <p:nvPr/>
        </p:nvPicPr>
        <p:blipFill rotWithShape="1">
          <a:blip r:embed="rId2">
            <a:alphaModFix/>
          </a:blip>
          <a:srcRect b="0" l="0" r="0" t="0"/>
          <a:stretch/>
        </p:blipFill>
        <p:spPr>
          <a:xfrm>
            <a:off x="1852" y="4"/>
            <a:ext cx="9141714" cy="857250"/>
          </a:xfrm>
          <a:prstGeom prst="rect">
            <a:avLst/>
          </a:prstGeom>
          <a:noFill/>
          <a:ln>
            <a:noFill/>
          </a:ln>
        </p:spPr>
      </p:pic>
      <p:sp>
        <p:nvSpPr>
          <p:cNvPr id="550" name="Google Shape;550;p61"/>
          <p:cNvSpPr txBox="1"/>
          <p:nvPr>
            <p:ph type="title"/>
          </p:nvPr>
        </p:nvSpPr>
        <p:spPr>
          <a:xfrm>
            <a:off x="314325" y="273844"/>
            <a:ext cx="6775704" cy="355589"/>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51" name="Google Shape;551;p61"/>
          <p:cNvSpPr txBox="1"/>
          <p:nvPr>
            <p:ph idx="1" type="body"/>
          </p:nvPr>
        </p:nvSpPr>
        <p:spPr>
          <a:xfrm>
            <a:off x="314325" y="1146131"/>
            <a:ext cx="8515350" cy="3486591"/>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1"/>
              </a:buClr>
              <a:buSzPts val="2100"/>
              <a:buChar char="•"/>
              <a:defRPr>
                <a:solidFill>
                  <a:schemeClr val="dk1"/>
                </a:solidFill>
              </a:defRPr>
            </a:lvl1pPr>
            <a:lvl2pPr indent="-342900" lvl="1" marL="914400" algn="l">
              <a:lnSpc>
                <a:spcPct val="100000"/>
              </a:lnSpc>
              <a:spcBef>
                <a:spcPts val="500"/>
              </a:spcBef>
              <a:spcAft>
                <a:spcPts val="0"/>
              </a:spcAft>
              <a:buClr>
                <a:schemeClr val="dk1"/>
              </a:buClr>
              <a:buSzPts val="1800"/>
              <a:buChar char="•"/>
              <a:defRPr>
                <a:solidFill>
                  <a:schemeClr val="dk1"/>
                </a:solidFill>
              </a:defRPr>
            </a:lvl2pPr>
            <a:lvl3pPr indent="-323850" lvl="2" marL="1371600" algn="l">
              <a:lnSpc>
                <a:spcPct val="100000"/>
              </a:lnSpc>
              <a:spcBef>
                <a:spcPts val="500"/>
              </a:spcBef>
              <a:spcAft>
                <a:spcPts val="0"/>
              </a:spcAft>
              <a:buClr>
                <a:schemeClr val="dk1"/>
              </a:buClr>
              <a:buSzPts val="1500"/>
              <a:buChar char="•"/>
              <a:defRPr>
                <a:solidFill>
                  <a:schemeClr val="dk1"/>
                </a:solidFill>
              </a:defRPr>
            </a:lvl3pPr>
            <a:lvl4pPr indent="-317500" lvl="3" marL="1828800" algn="l">
              <a:lnSpc>
                <a:spcPct val="100000"/>
              </a:lnSpc>
              <a:spcBef>
                <a:spcPts val="500"/>
              </a:spcBef>
              <a:spcAft>
                <a:spcPts val="0"/>
              </a:spcAft>
              <a:buClr>
                <a:schemeClr val="dk1"/>
              </a:buClr>
              <a:buSzPts val="1400"/>
              <a:buChar char="•"/>
              <a:defRPr>
                <a:solidFill>
                  <a:schemeClr val="dk1"/>
                </a:solidFill>
              </a:defRPr>
            </a:lvl4pPr>
            <a:lvl5pPr indent="-317500" lvl="4" marL="2286000" algn="l">
              <a:lnSpc>
                <a:spcPct val="100000"/>
              </a:lnSpc>
              <a:spcBef>
                <a:spcPts val="500"/>
              </a:spcBef>
              <a:spcAft>
                <a:spcPts val="0"/>
              </a:spcAft>
              <a:buClr>
                <a:schemeClr val="dk1"/>
              </a:buClr>
              <a:buSzPts val="1400"/>
              <a:buChar char="•"/>
              <a:defRPr>
                <a:solidFill>
                  <a:schemeClr val="dk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pic>
        <p:nvPicPr>
          <p:cNvPr id="552" name="Google Shape;552;p61"/>
          <p:cNvPicPr preferRelativeResize="0"/>
          <p:nvPr/>
        </p:nvPicPr>
        <p:blipFill rotWithShape="1">
          <a:blip r:embed="rId3">
            <a:alphaModFix/>
          </a:blip>
          <a:srcRect b="0" l="0" r="0" t="0"/>
          <a:stretch/>
        </p:blipFill>
        <p:spPr>
          <a:xfrm>
            <a:off x="7431899" y="273844"/>
            <a:ext cx="1329492" cy="336805"/>
          </a:xfrm>
          <a:prstGeom prst="rect">
            <a:avLst/>
          </a:prstGeom>
          <a:noFill/>
          <a:ln>
            <a:noFill/>
          </a:ln>
        </p:spPr>
      </p:pic>
      <p:sp>
        <p:nvSpPr>
          <p:cNvPr id="553" name="Google Shape;553;p61"/>
          <p:cNvSpPr txBox="1"/>
          <p:nvPr>
            <p:ph idx="12" type="sldNum"/>
          </p:nvPr>
        </p:nvSpPr>
        <p:spPr>
          <a:xfrm>
            <a:off x="6772275"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54" name="Google Shape;554;p61"/>
          <p:cNvSpPr txBox="1"/>
          <p:nvPr>
            <p:ph idx="11" type="ftr"/>
          </p:nvPr>
        </p:nvSpPr>
        <p:spPr>
          <a:xfrm>
            <a:off x="314325" y="4767263"/>
            <a:ext cx="2801593"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555" name="Shape 555"/>
        <p:cNvGrpSpPr/>
        <p:nvPr/>
      </p:nvGrpSpPr>
      <p:grpSpPr>
        <a:xfrm>
          <a:off x="0" y="0"/>
          <a:ext cx="0" cy="0"/>
          <a:chOff x="0" y="0"/>
          <a:chExt cx="0" cy="0"/>
        </a:xfrm>
      </p:grpSpPr>
      <p:sp>
        <p:nvSpPr>
          <p:cNvPr id="556" name="Google Shape;556;p62"/>
          <p:cNvSpPr/>
          <p:nvPr/>
        </p:nvSpPr>
        <p:spPr>
          <a:xfrm>
            <a:off x="0" y="0"/>
            <a:ext cx="9144000" cy="5143500"/>
          </a:xfrm>
          <a:prstGeom prst="rect">
            <a:avLst/>
          </a:prstGeom>
          <a:solidFill>
            <a:srgbClr val="232F3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57" name="Google Shape;557;p62"/>
          <p:cNvSpPr txBox="1"/>
          <p:nvPr>
            <p:ph type="title"/>
          </p:nvPr>
        </p:nvSpPr>
        <p:spPr>
          <a:xfrm>
            <a:off x="314325" y="2393955"/>
            <a:ext cx="8515350" cy="355589"/>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58" name="Google Shape;558;p62"/>
          <p:cNvSpPr txBox="1"/>
          <p:nvPr>
            <p:ph idx="1" type="body"/>
          </p:nvPr>
        </p:nvSpPr>
        <p:spPr>
          <a:xfrm>
            <a:off x="314325" y="1915767"/>
            <a:ext cx="6044804" cy="366374"/>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rgbClr val="36C2B4"/>
              </a:buClr>
              <a:buSzPts val="1500"/>
              <a:buNone/>
              <a:defRPr b="0" sz="1500">
                <a:solidFill>
                  <a:srgbClr val="36C2B4"/>
                </a:solidFill>
                <a:latin typeface="Arial"/>
                <a:ea typeface="Arial"/>
                <a:cs typeface="Arial"/>
                <a:sym typeface="Arial"/>
              </a:defRPr>
            </a:lvl1pPr>
            <a:lvl2pPr indent="-342900" lvl="1" marL="914400" algn="l">
              <a:lnSpc>
                <a:spcPct val="100000"/>
              </a:lnSpc>
              <a:spcBef>
                <a:spcPts val="500"/>
              </a:spcBef>
              <a:spcAft>
                <a:spcPts val="0"/>
              </a:spcAft>
              <a:buClr>
                <a:schemeClr val="lt1"/>
              </a:buClr>
              <a:buSzPts val="1800"/>
              <a:buChar char="•"/>
              <a:defRPr>
                <a:solidFill>
                  <a:schemeClr val="lt1"/>
                </a:solidFill>
              </a:defRPr>
            </a:lvl2pPr>
            <a:lvl3pPr indent="-323850" lvl="2" marL="1371600" algn="l">
              <a:lnSpc>
                <a:spcPct val="100000"/>
              </a:lnSpc>
              <a:spcBef>
                <a:spcPts val="500"/>
              </a:spcBef>
              <a:spcAft>
                <a:spcPts val="0"/>
              </a:spcAft>
              <a:buClr>
                <a:schemeClr val="lt1"/>
              </a:buClr>
              <a:buSzPts val="1500"/>
              <a:buChar char="•"/>
              <a:defRPr>
                <a:solidFill>
                  <a:schemeClr val="lt1"/>
                </a:solidFill>
              </a:defRPr>
            </a:lvl3pPr>
            <a:lvl4pPr indent="-317500" lvl="3" marL="1828800" algn="l">
              <a:lnSpc>
                <a:spcPct val="100000"/>
              </a:lnSpc>
              <a:spcBef>
                <a:spcPts val="500"/>
              </a:spcBef>
              <a:spcAft>
                <a:spcPts val="0"/>
              </a:spcAft>
              <a:buClr>
                <a:schemeClr val="lt1"/>
              </a:buClr>
              <a:buSzPts val="1400"/>
              <a:buChar char="•"/>
              <a:defRPr>
                <a:solidFill>
                  <a:schemeClr val="lt1"/>
                </a:solidFill>
              </a:defRPr>
            </a:lvl4pPr>
            <a:lvl5pPr indent="-317500" lvl="4" marL="2286000" algn="l">
              <a:lnSpc>
                <a:spcPct val="100000"/>
              </a:lnSpc>
              <a:spcBef>
                <a:spcPts val="500"/>
              </a:spcBef>
              <a:spcAft>
                <a:spcPts val="0"/>
              </a:spcAft>
              <a:buClr>
                <a:schemeClr val="lt1"/>
              </a:buClr>
              <a:buSzPts val="1400"/>
              <a:buChar char="•"/>
              <a:defRPr>
                <a:solidFill>
                  <a:schemeClr val="lt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59" name="Google Shape;559;p62"/>
          <p:cNvSpPr txBox="1"/>
          <p:nvPr>
            <p:ph idx="11" type="ftr"/>
          </p:nvPr>
        </p:nvSpPr>
        <p:spPr>
          <a:xfrm>
            <a:off x="314325" y="4767263"/>
            <a:ext cx="2801593"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a:solidFill>
                  <a:schemeClr val="l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pic>
        <p:nvPicPr>
          <p:cNvPr id="560" name="Google Shape;560;p62"/>
          <p:cNvPicPr preferRelativeResize="0"/>
          <p:nvPr/>
        </p:nvPicPr>
        <p:blipFill rotWithShape="1">
          <a:blip r:embed="rId2">
            <a:alphaModFix/>
          </a:blip>
          <a:srcRect b="0" l="0" r="0" t="0"/>
          <a:stretch/>
        </p:blipFill>
        <p:spPr>
          <a:xfrm>
            <a:off x="7448324" y="4567379"/>
            <a:ext cx="1329492" cy="33680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y Side">
  <p:cSld name="Side by Side">
    <p:spTree>
      <p:nvGrpSpPr>
        <p:cNvPr id="561" name="Shape 561"/>
        <p:cNvGrpSpPr/>
        <p:nvPr/>
      </p:nvGrpSpPr>
      <p:grpSpPr>
        <a:xfrm>
          <a:off x="0" y="0"/>
          <a:ext cx="0" cy="0"/>
          <a:chOff x="0" y="0"/>
          <a:chExt cx="0" cy="0"/>
        </a:xfrm>
      </p:grpSpPr>
      <p:sp>
        <p:nvSpPr>
          <p:cNvPr id="562" name="Google Shape;562;p63"/>
          <p:cNvSpPr/>
          <p:nvPr/>
        </p:nvSpPr>
        <p:spPr>
          <a:xfrm>
            <a:off x="-1" y="0"/>
            <a:ext cx="3844322" cy="5156619"/>
          </a:xfrm>
          <a:prstGeom prst="rect">
            <a:avLst/>
          </a:prstGeom>
          <a:solidFill>
            <a:srgbClr val="232F3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A circuit board&#10;&#10;Description automatically generated" id="563" name="Google Shape;563;p63"/>
          <p:cNvPicPr preferRelativeResize="0"/>
          <p:nvPr/>
        </p:nvPicPr>
        <p:blipFill rotWithShape="1">
          <a:blip r:embed="rId2">
            <a:alphaModFix/>
          </a:blip>
          <a:srcRect b="21596" l="39690" r="5227" t="3208"/>
          <a:stretch/>
        </p:blipFill>
        <p:spPr>
          <a:xfrm>
            <a:off x="441534" y="2369520"/>
            <a:ext cx="3402786" cy="2787099"/>
          </a:xfrm>
          <a:prstGeom prst="rect">
            <a:avLst/>
          </a:prstGeom>
          <a:noFill/>
          <a:ln>
            <a:noFill/>
          </a:ln>
        </p:spPr>
      </p:pic>
      <p:sp>
        <p:nvSpPr>
          <p:cNvPr id="564" name="Google Shape;564;p63"/>
          <p:cNvSpPr txBox="1"/>
          <p:nvPr>
            <p:ph idx="11" type="ftr"/>
          </p:nvPr>
        </p:nvSpPr>
        <p:spPr>
          <a:xfrm>
            <a:off x="5998296" y="4767263"/>
            <a:ext cx="2831379" cy="273844"/>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65" name="Google Shape;565;p63"/>
          <p:cNvSpPr txBox="1"/>
          <p:nvPr>
            <p:ph type="title"/>
          </p:nvPr>
        </p:nvSpPr>
        <p:spPr>
          <a:xfrm>
            <a:off x="314325" y="883782"/>
            <a:ext cx="3201485" cy="994172"/>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6" name="Google Shape;566;p63"/>
          <p:cNvSpPr txBox="1"/>
          <p:nvPr>
            <p:ph idx="12" type="sldNum"/>
          </p:nvPr>
        </p:nvSpPr>
        <p:spPr>
          <a:xfrm>
            <a:off x="317743" y="4767263"/>
            <a:ext cx="2057400"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sz="1200">
                <a:solidFill>
                  <a:schemeClr val="lt1"/>
                </a:solidFill>
                <a:latin typeface="Arial"/>
                <a:ea typeface="Arial"/>
                <a:cs typeface="Arial"/>
                <a:sym typeface="Arial"/>
              </a:defRPr>
            </a:lvl1pPr>
            <a:lvl2pPr indent="0" lvl="1" marL="0" algn="l">
              <a:spcBef>
                <a:spcPts val="0"/>
              </a:spcBef>
              <a:buNone/>
              <a:defRPr sz="1200">
                <a:solidFill>
                  <a:schemeClr val="lt1"/>
                </a:solidFill>
                <a:latin typeface="Arial"/>
                <a:ea typeface="Arial"/>
                <a:cs typeface="Arial"/>
                <a:sym typeface="Arial"/>
              </a:defRPr>
            </a:lvl2pPr>
            <a:lvl3pPr indent="0" lvl="2" marL="0" algn="l">
              <a:spcBef>
                <a:spcPts val="0"/>
              </a:spcBef>
              <a:buNone/>
              <a:defRPr sz="1200">
                <a:solidFill>
                  <a:schemeClr val="lt1"/>
                </a:solidFill>
                <a:latin typeface="Arial"/>
                <a:ea typeface="Arial"/>
                <a:cs typeface="Arial"/>
                <a:sym typeface="Arial"/>
              </a:defRPr>
            </a:lvl3pPr>
            <a:lvl4pPr indent="0" lvl="3" marL="0" algn="l">
              <a:spcBef>
                <a:spcPts val="0"/>
              </a:spcBef>
              <a:buNone/>
              <a:defRPr sz="1200">
                <a:solidFill>
                  <a:schemeClr val="lt1"/>
                </a:solidFill>
                <a:latin typeface="Arial"/>
                <a:ea typeface="Arial"/>
                <a:cs typeface="Arial"/>
                <a:sym typeface="Arial"/>
              </a:defRPr>
            </a:lvl4pPr>
            <a:lvl5pPr indent="0" lvl="4" marL="0" algn="l">
              <a:spcBef>
                <a:spcPts val="0"/>
              </a:spcBef>
              <a:buNone/>
              <a:defRPr sz="1200">
                <a:solidFill>
                  <a:schemeClr val="lt1"/>
                </a:solidFill>
                <a:latin typeface="Arial"/>
                <a:ea typeface="Arial"/>
                <a:cs typeface="Arial"/>
                <a:sym typeface="Arial"/>
              </a:defRPr>
            </a:lvl5pPr>
            <a:lvl6pPr indent="0" lvl="5" marL="0" algn="l">
              <a:spcBef>
                <a:spcPts val="0"/>
              </a:spcBef>
              <a:buNone/>
              <a:defRPr sz="1200">
                <a:solidFill>
                  <a:schemeClr val="lt1"/>
                </a:solidFill>
                <a:latin typeface="Arial"/>
                <a:ea typeface="Arial"/>
                <a:cs typeface="Arial"/>
                <a:sym typeface="Arial"/>
              </a:defRPr>
            </a:lvl6pPr>
            <a:lvl7pPr indent="0" lvl="6" marL="0" algn="l">
              <a:spcBef>
                <a:spcPts val="0"/>
              </a:spcBef>
              <a:buNone/>
              <a:defRPr sz="1200">
                <a:solidFill>
                  <a:schemeClr val="lt1"/>
                </a:solidFill>
                <a:latin typeface="Arial"/>
                <a:ea typeface="Arial"/>
                <a:cs typeface="Arial"/>
                <a:sym typeface="Arial"/>
              </a:defRPr>
            </a:lvl7pPr>
            <a:lvl8pPr indent="0" lvl="7" marL="0" algn="l">
              <a:spcBef>
                <a:spcPts val="0"/>
              </a:spcBef>
              <a:buNone/>
              <a:defRPr sz="1200">
                <a:solidFill>
                  <a:schemeClr val="lt1"/>
                </a:solidFill>
                <a:latin typeface="Arial"/>
                <a:ea typeface="Arial"/>
                <a:cs typeface="Arial"/>
                <a:sym typeface="Arial"/>
              </a:defRPr>
            </a:lvl8pPr>
            <a:lvl9pPr indent="0" lvl="8" marL="0" algn="l">
              <a:spcBef>
                <a:spcPts val="0"/>
              </a:spcBef>
              <a:buNone/>
              <a:defRPr sz="12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67" name="Google Shape;567;p63"/>
          <p:cNvSpPr txBox="1"/>
          <p:nvPr>
            <p:ph idx="1" type="body"/>
          </p:nvPr>
        </p:nvSpPr>
        <p:spPr>
          <a:xfrm>
            <a:off x="4285856" y="883782"/>
            <a:ext cx="4325709" cy="3611190"/>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1"/>
              </a:buClr>
              <a:buSzPts val="2100"/>
              <a:buChar char="•"/>
              <a:defRPr>
                <a:solidFill>
                  <a:schemeClr val="dk1"/>
                </a:solidFill>
              </a:defRPr>
            </a:lvl1pPr>
            <a:lvl2pPr indent="-342900" lvl="1" marL="914400" algn="l">
              <a:lnSpc>
                <a:spcPct val="100000"/>
              </a:lnSpc>
              <a:spcBef>
                <a:spcPts val="500"/>
              </a:spcBef>
              <a:spcAft>
                <a:spcPts val="0"/>
              </a:spcAft>
              <a:buClr>
                <a:schemeClr val="dk1"/>
              </a:buClr>
              <a:buSzPts val="1800"/>
              <a:buChar char="•"/>
              <a:defRPr>
                <a:solidFill>
                  <a:schemeClr val="dk1"/>
                </a:solidFill>
              </a:defRPr>
            </a:lvl2pPr>
            <a:lvl3pPr indent="-323850" lvl="2" marL="1371600" algn="l">
              <a:lnSpc>
                <a:spcPct val="100000"/>
              </a:lnSpc>
              <a:spcBef>
                <a:spcPts val="500"/>
              </a:spcBef>
              <a:spcAft>
                <a:spcPts val="0"/>
              </a:spcAft>
              <a:buClr>
                <a:schemeClr val="dk1"/>
              </a:buClr>
              <a:buSzPts val="1500"/>
              <a:buChar char="•"/>
              <a:defRPr>
                <a:solidFill>
                  <a:schemeClr val="dk1"/>
                </a:solidFill>
              </a:defRPr>
            </a:lvl3pPr>
            <a:lvl4pPr indent="-317500" lvl="3" marL="1828800" algn="l">
              <a:lnSpc>
                <a:spcPct val="100000"/>
              </a:lnSpc>
              <a:spcBef>
                <a:spcPts val="500"/>
              </a:spcBef>
              <a:spcAft>
                <a:spcPts val="0"/>
              </a:spcAft>
              <a:buClr>
                <a:schemeClr val="dk1"/>
              </a:buClr>
              <a:buSzPts val="1400"/>
              <a:buChar char="•"/>
              <a:defRPr>
                <a:solidFill>
                  <a:schemeClr val="dk1"/>
                </a:solidFill>
              </a:defRPr>
            </a:lvl4pPr>
            <a:lvl5pPr indent="-317500" lvl="4" marL="2286000" algn="l">
              <a:lnSpc>
                <a:spcPct val="100000"/>
              </a:lnSpc>
              <a:spcBef>
                <a:spcPts val="500"/>
              </a:spcBef>
              <a:spcAft>
                <a:spcPts val="0"/>
              </a:spcAft>
              <a:buClr>
                <a:schemeClr val="dk1"/>
              </a:buClr>
              <a:buSzPts val="1400"/>
              <a:buChar char="•"/>
              <a:defRPr>
                <a:solidFill>
                  <a:schemeClr val="dk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pic>
        <p:nvPicPr>
          <p:cNvPr id="568" name="Google Shape;568;p63"/>
          <p:cNvPicPr preferRelativeResize="0"/>
          <p:nvPr/>
        </p:nvPicPr>
        <p:blipFill rotWithShape="1">
          <a:blip r:embed="rId3">
            <a:alphaModFix/>
          </a:blip>
          <a:srcRect b="0" l="0" r="0" t="0"/>
          <a:stretch/>
        </p:blipFill>
        <p:spPr>
          <a:xfrm>
            <a:off x="7431900" y="273844"/>
            <a:ext cx="1329489" cy="33680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569" name="Shape 569"/>
        <p:cNvGrpSpPr/>
        <p:nvPr/>
      </p:nvGrpSpPr>
      <p:grpSpPr>
        <a:xfrm>
          <a:off x="0" y="0"/>
          <a:ext cx="0" cy="0"/>
          <a:chOff x="0" y="0"/>
          <a:chExt cx="0" cy="0"/>
        </a:xfrm>
      </p:grpSpPr>
      <p:pic>
        <p:nvPicPr>
          <p:cNvPr id="570" name="Google Shape;570;p64"/>
          <p:cNvPicPr preferRelativeResize="0"/>
          <p:nvPr/>
        </p:nvPicPr>
        <p:blipFill rotWithShape="1">
          <a:blip r:embed="rId2">
            <a:alphaModFix/>
          </a:blip>
          <a:srcRect b="0" l="0" r="0" t="0"/>
          <a:stretch/>
        </p:blipFill>
        <p:spPr>
          <a:xfrm>
            <a:off x="1852" y="4"/>
            <a:ext cx="9141714" cy="857250"/>
          </a:xfrm>
          <a:prstGeom prst="rect">
            <a:avLst/>
          </a:prstGeom>
          <a:noFill/>
          <a:ln>
            <a:noFill/>
          </a:ln>
        </p:spPr>
      </p:pic>
      <p:sp>
        <p:nvSpPr>
          <p:cNvPr id="571" name="Google Shape;571;p64"/>
          <p:cNvSpPr txBox="1"/>
          <p:nvPr>
            <p:ph type="title"/>
          </p:nvPr>
        </p:nvSpPr>
        <p:spPr>
          <a:xfrm>
            <a:off x="314325" y="273844"/>
            <a:ext cx="6775704" cy="355589"/>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2" name="Google Shape;572;p64"/>
          <p:cNvSpPr txBox="1"/>
          <p:nvPr>
            <p:ph idx="1" type="body"/>
          </p:nvPr>
        </p:nvSpPr>
        <p:spPr>
          <a:xfrm>
            <a:off x="314325" y="1146131"/>
            <a:ext cx="4128516" cy="3486591"/>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1"/>
              </a:buClr>
              <a:buSzPts val="2100"/>
              <a:buChar char="•"/>
              <a:defRPr>
                <a:solidFill>
                  <a:schemeClr val="dk1"/>
                </a:solidFill>
              </a:defRPr>
            </a:lvl1pPr>
            <a:lvl2pPr indent="-342900" lvl="1" marL="914400" algn="l">
              <a:lnSpc>
                <a:spcPct val="100000"/>
              </a:lnSpc>
              <a:spcBef>
                <a:spcPts val="500"/>
              </a:spcBef>
              <a:spcAft>
                <a:spcPts val="0"/>
              </a:spcAft>
              <a:buClr>
                <a:schemeClr val="dk1"/>
              </a:buClr>
              <a:buSzPts val="1800"/>
              <a:buChar char="•"/>
              <a:defRPr>
                <a:solidFill>
                  <a:schemeClr val="dk1"/>
                </a:solidFill>
              </a:defRPr>
            </a:lvl2pPr>
            <a:lvl3pPr indent="-323850" lvl="2" marL="1371600" algn="l">
              <a:lnSpc>
                <a:spcPct val="100000"/>
              </a:lnSpc>
              <a:spcBef>
                <a:spcPts val="500"/>
              </a:spcBef>
              <a:spcAft>
                <a:spcPts val="0"/>
              </a:spcAft>
              <a:buClr>
                <a:schemeClr val="dk1"/>
              </a:buClr>
              <a:buSzPts val="1500"/>
              <a:buChar char="•"/>
              <a:defRPr>
                <a:solidFill>
                  <a:schemeClr val="dk1"/>
                </a:solidFill>
              </a:defRPr>
            </a:lvl3pPr>
            <a:lvl4pPr indent="-317500" lvl="3" marL="1828800" algn="l">
              <a:lnSpc>
                <a:spcPct val="100000"/>
              </a:lnSpc>
              <a:spcBef>
                <a:spcPts val="500"/>
              </a:spcBef>
              <a:spcAft>
                <a:spcPts val="0"/>
              </a:spcAft>
              <a:buClr>
                <a:schemeClr val="dk1"/>
              </a:buClr>
              <a:buSzPts val="1400"/>
              <a:buChar char="•"/>
              <a:defRPr>
                <a:solidFill>
                  <a:schemeClr val="dk1"/>
                </a:solidFill>
              </a:defRPr>
            </a:lvl4pPr>
            <a:lvl5pPr indent="-317500" lvl="4" marL="2286000" algn="l">
              <a:lnSpc>
                <a:spcPct val="100000"/>
              </a:lnSpc>
              <a:spcBef>
                <a:spcPts val="500"/>
              </a:spcBef>
              <a:spcAft>
                <a:spcPts val="0"/>
              </a:spcAft>
              <a:buClr>
                <a:schemeClr val="dk1"/>
              </a:buClr>
              <a:buSzPts val="1400"/>
              <a:buChar char="•"/>
              <a:defRPr>
                <a:solidFill>
                  <a:schemeClr val="dk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73" name="Google Shape;573;p64"/>
          <p:cNvSpPr txBox="1"/>
          <p:nvPr>
            <p:ph idx="12" type="sldNum"/>
          </p:nvPr>
        </p:nvSpPr>
        <p:spPr>
          <a:xfrm>
            <a:off x="6772275"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64"/>
          <p:cNvSpPr txBox="1"/>
          <p:nvPr>
            <p:ph idx="2" type="body"/>
          </p:nvPr>
        </p:nvSpPr>
        <p:spPr>
          <a:xfrm>
            <a:off x="4684734" y="1143171"/>
            <a:ext cx="4128516" cy="3486591"/>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1"/>
              </a:buClr>
              <a:buSzPts val="2100"/>
              <a:buChar char="•"/>
              <a:defRPr>
                <a:solidFill>
                  <a:schemeClr val="dk1"/>
                </a:solidFill>
              </a:defRPr>
            </a:lvl1pPr>
            <a:lvl2pPr indent="-342900" lvl="1" marL="914400" algn="l">
              <a:lnSpc>
                <a:spcPct val="100000"/>
              </a:lnSpc>
              <a:spcBef>
                <a:spcPts val="500"/>
              </a:spcBef>
              <a:spcAft>
                <a:spcPts val="0"/>
              </a:spcAft>
              <a:buClr>
                <a:schemeClr val="dk1"/>
              </a:buClr>
              <a:buSzPts val="1800"/>
              <a:buChar char="•"/>
              <a:defRPr>
                <a:solidFill>
                  <a:schemeClr val="dk1"/>
                </a:solidFill>
              </a:defRPr>
            </a:lvl2pPr>
            <a:lvl3pPr indent="-323850" lvl="2" marL="1371600" algn="l">
              <a:lnSpc>
                <a:spcPct val="100000"/>
              </a:lnSpc>
              <a:spcBef>
                <a:spcPts val="500"/>
              </a:spcBef>
              <a:spcAft>
                <a:spcPts val="0"/>
              </a:spcAft>
              <a:buClr>
                <a:schemeClr val="dk1"/>
              </a:buClr>
              <a:buSzPts val="1500"/>
              <a:buChar char="•"/>
              <a:defRPr>
                <a:solidFill>
                  <a:schemeClr val="dk1"/>
                </a:solidFill>
              </a:defRPr>
            </a:lvl3pPr>
            <a:lvl4pPr indent="-317500" lvl="3" marL="1828800" algn="l">
              <a:lnSpc>
                <a:spcPct val="100000"/>
              </a:lnSpc>
              <a:spcBef>
                <a:spcPts val="500"/>
              </a:spcBef>
              <a:spcAft>
                <a:spcPts val="0"/>
              </a:spcAft>
              <a:buClr>
                <a:schemeClr val="dk1"/>
              </a:buClr>
              <a:buSzPts val="1400"/>
              <a:buChar char="•"/>
              <a:defRPr>
                <a:solidFill>
                  <a:schemeClr val="dk1"/>
                </a:solidFill>
              </a:defRPr>
            </a:lvl4pPr>
            <a:lvl5pPr indent="-317500" lvl="4" marL="2286000" algn="l">
              <a:lnSpc>
                <a:spcPct val="100000"/>
              </a:lnSpc>
              <a:spcBef>
                <a:spcPts val="500"/>
              </a:spcBef>
              <a:spcAft>
                <a:spcPts val="0"/>
              </a:spcAft>
              <a:buClr>
                <a:schemeClr val="dk1"/>
              </a:buClr>
              <a:buSzPts val="1400"/>
              <a:buChar char="•"/>
              <a:defRPr>
                <a:solidFill>
                  <a:schemeClr val="dk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75" name="Google Shape;575;p64"/>
          <p:cNvSpPr txBox="1"/>
          <p:nvPr>
            <p:ph idx="11" type="ftr"/>
          </p:nvPr>
        </p:nvSpPr>
        <p:spPr>
          <a:xfrm>
            <a:off x="314325" y="4767263"/>
            <a:ext cx="2801593"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pic>
        <p:nvPicPr>
          <p:cNvPr id="576" name="Google Shape;576;p64"/>
          <p:cNvPicPr preferRelativeResize="0"/>
          <p:nvPr/>
        </p:nvPicPr>
        <p:blipFill rotWithShape="1">
          <a:blip r:embed="rId3">
            <a:alphaModFix/>
          </a:blip>
          <a:srcRect b="0" l="0" r="0" t="0"/>
          <a:stretch/>
        </p:blipFill>
        <p:spPr>
          <a:xfrm>
            <a:off x="7431899" y="273844"/>
            <a:ext cx="1329492" cy="33680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9.xml"/><Relationship Id="rId42" Type="http://schemas.openxmlformats.org/officeDocument/2006/relationships/slideLayout" Target="../slideLayouts/slideLayout51.xml"/><Relationship Id="rId41" Type="http://schemas.openxmlformats.org/officeDocument/2006/relationships/slideLayout" Target="../slideLayouts/slideLayout50.xml"/><Relationship Id="rId44" Type="http://schemas.openxmlformats.org/officeDocument/2006/relationships/slideLayout" Target="../slideLayouts/slideLayout53.xml"/><Relationship Id="rId43" Type="http://schemas.openxmlformats.org/officeDocument/2006/relationships/slideLayout" Target="../slideLayouts/slideLayout52.xml"/><Relationship Id="rId46" Type="http://schemas.openxmlformats.org/officeDocument/2006/relationships/slideLayout" Target="../slideLayouts/slideLayout55.xml"/><Relationship Id="rId45" Type="http://schemas.openxmlformats.org/officeDocument/2006/relationships/slideLayout" Target="../slideLayouts/slideLayout54.xml"/><Relationship Id="rId1" Type="http://schemas.openxmlformats.org/officeDocument/2006/relationships/image" Target="../media/image8.png"/><Relationship Id="rId2" Type="http://schemas.openxmlformats.org/officeDocument/2006/relationships/image" Target="../media/image6.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48" Type="http://schemas.openxmlformats.org/officeDocument/2006/relationships/slideLayout" Target="../slideLayouts/slideLayout57.xml"/><Relationship Id="rId47" Type="http://schemas.openxmlformats.org/officeDocument/2006/relationships/slideLayout" Target="../slideLayouts/slideLayout56.xml"/><Relationship Id="rId49" Type="http://schemas.openxmlformats.org/officeDocument/2006/relationships/slideLayout" Target="../slideLayouts/slideLayout5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31" Type="http://schemas.openxmlformats.org/officeDocument/2006/relationships/slideLayout" Target="../slideLayouts/slideLayout40.xml"/><Relationship Id="rId30" Type="http://schemas.openxmlformats.org/officeDocument/2006/relationships/slideLayout" Target="../slideLayouts/slideLayout39.xml"/><Relationship Id="rId33" Type="http://schemas.openxmlformats.org/officeDocument/2006/relationships/slideLayout" Target="../slideLayouts/slideLayout42.xml"/><Relationship Id="rId32" Type="http://schemas.openxmlformats.org/officeDocument/2006/relationships/slideLayout" Target="../slideLayouts/slideLayout41.xml"/><Relationship Id="rId35" Type="http://schemas.openxmlformats.org/officeDocument/2006/relationships/slideLayout" Target="../slideLayouts/slideLayout44.xml"/><Relationship Id="rId34" Type="http://schemas.openxmlformats.org/officeDocument/2006/relationships/slideLayout" Target="../slideLayouts/slideLayout43.xml"/><Relationship Id="rId37" Type="http://schemas.openxmlformats.org/officeDocument/2006/relationships/slideLayout" Target="../slideLayouts/slideLayout46.xml"/><Relationship Id="rId36" Type="http://schemas.openxmlformats.org/officeDocument/2006/relationships/slideLayout" Target="../slideLayouts/slideLayout45.xml"/><Relationship Id="rId39" Type="http://schemas.openxmlformats.org/officeDocument/2006/relationships/slideLayout" Target="../slideLayouts/slideLayout48.xml"/><Relationship Id="rId38" Type="http://schemas.openxmlformats.org/officeDocument/2006/relationships/slideLayout" Target="../slideLayouts/slideLayout47.xml"/><Relationship Id="rId20" Type="http://schemas.openxmlformats.org/officeDocument/2006/relationships/slideLayout" Target="../slideLayouts/slideLayout29.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slideLayout" Target="../slideLayouts/slideLayout37.xml"/><Relationship Id="rId27" Type="http://schemas.openxmlformats.org/officeDocument/2006/relationships/slideLayout" Target="../slideLayouts/slideLayout36.xml"/><Relationship Id="rId29" Type="http://schemas.openxmlformats.org/officeDocument/2006/relationships/slideLayout" Target="../slideLayouts/slideLayout38.xml"/><Relationship Id="rId51" Type="http://schemas.openxmlformats.org/officeDocument/2006/relationships/slideLayout" Target="../slideLayouts/slideLayout60.xml"/><Relationship Id="rId50" Type="http://schemas.openxmlformats.org/officeDocument/2006/relationships/slideLayout" Target="../slideLayouts/slideLayout59.xml"/><Relationship Id="rId53" Type="http://schemas.openxmlformats.org/officeDocument/2006/relationships/slideLayout" Target="../slideLayouts/slideLayout62.xml"/><Relationship Id="rId52" Type="http://schemas.openxmlformats.org/officeDocument/2006/relationships/slideLayout" Target="../slideLayouts/slideLayout61.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54" Type="http://schemas.openxmlformats.org/officeDocument/2006/relationships/theme" Target="../theme/theme1.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602042" y="4834291"/>
            <a:ext cx="363196" cy="217193"/>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chemeClr val="dk2"/>
                </a:solidFill>
                <a:latin typeface="Arial"/>
                <a:ea typeface="Arial"/>
                <a:cs typeface="Arial"/>
                <a:sym typeface="Arial"/>
              </a:defRPr>
            </a:lvl1pPr>
            <a:lvl2pPr indent="0" lvl="1" marL="0" marR="0" rtl="0" algn="r">
              <a:spcBef>
                <a:spcPts val="0"/>
              </a:spcBef>
              <a:buNone/>
              <a:defRPr b="0" i="0" sz="1200" u="none" cap="none" strike="noStrike">
                <a:solidFill>
                  <a:schemeClr val="dk2"/>
                </a:solidFill>
                <a:latin typeface="Arial"/>
                <a:ea typeface="Arial"/>
                <a:cs typeface="Arial"/>
                <a:sym typeface="Arial"/>
              </a:defRPr>
            </a:lvl2pPr>
            <a:lvl3pPr indent="0" lvl="2" marL="0" marR="0" rtl="0" algn="r">
              <a:spcBef>
                <a:spcPts val="0"/>
              </a:spcBef>
              <a:buNone/>
              <a:defRPr b="0" i="0" sz="1200" u="none" cap="none" strike="noStrike">
                <a:solidFill>
                  <a:schemeClr val="dk2"/>
                </a:solidFill>
                <a:latin typeface="Arial"/>
                <a:ea typeface="Arial"/>
                <a:cs typeface="Arial"/>
                <a:sym typeface="Arial"/>
              </a:defRPr>
            </a:lvl3pPr>
            <a:lvl4pPr indent="0" lvl="3" marL="0" marR="0" rtl="0" algn="r">
              <a:spcBef>
                <a:spcPts val="0"/>
              </a:spcBef>
              <a:buNone/>
              <a:defRPr b="0" i="0" sz="1200" u="none" cap="none" strike="noStrike">
                <a:solidFill>
                  <a:schemeClr val="dk2"/>
                </a:solidFill>
                <a:latin typeface="Arial"/>
                <a:ea typeface="Arial"/>
                <a:cs typeface="Arial"/>
                <a:sym typeface="Arial"/>
              </a:defRPr>
            </a:lvl4pPr>
            <a:lvl5pPr indent="0" lvl="4" marL="0" marR="0" rtl="0" algn="r">
              <a:spcBef>
                <a:spcPts val="0"/>
              </a:spcBef>
              <a:buNone/>
              <a:defRPr b="0" i="0" sz="1200" u="none" cap="none" strike="noStrike">
                <a:solidFill>
                  <a:schemeClr val="dk2"/>
                </a:solidFill>
                <a:latin typeface="Arial"/>
                <a:ea typeface="Arial"/>
                <a:cs typeface="Arial"/>
                <a:sym typeface="Arial"/>
              </a:defRPr>
            </a:lvl5pPr>
            <a:lvl6pPr indent="0" lvl="5" marL="0" marR="0" rtl="0" algn="r">
              <a:spcBef>
                <a:spcPts val="0"/>
              </a:spcBef>
              <a:buNone/>
              <a:defRPr b="0" i="0" sz="1200" u="none" cap="none" strike="noStrike">
                <a:solidFill>
                  <a:schemeClr val="dk2"/>
                </a:solidFill>
                <a:latin typeface="Arial"/>
                <a:ea typeface="Arial"/>
                <a:cs typeface="Arial"/>
                <a:sym typeface="Arial"/>
              </a:defRPr>
            </a:lvl6pPr>
            <a:lvl7pPr indent="0" lvl="6" marL="0" marR="0" rtl="0" algn="r">
              <a:spcBef>
                <a:spcPts val="0"/>
              </a:spcBef>
              <a:buNone/>
              <a:defRPr b="0" i="0" sz="1200" u="none" cap="none" strike="noStrike">
                <a:solidFill>
                  <a:schemeClr val="dk2"/>
                </a:solidFill>
                <a:latin typeface="Arial"/>
                <a:ea typeface="Arial"/>
                <a:cs typeface="Arial"/>
                <a:sym typeface="Arial"/>
              </a:defRPr>
            </a:lvl7pPr>
            <a:lvl8pPr indent="0" lvl="7" marL="0" marR="0" rtl="0" algn="r">
              <a:spcBef>
                <a:spcPts val="0"/>
              </a:spcBef>
              <a:buNone/>
              <a:defRPr b="0" i="0" sz="1200" u="none" cap="none" strike="noStrike">
                <a:solidFill>
                  <a:schemeClr val="dk2"/>
                </a:solidFill>
                <a:latin typeface="Arial"/>
                <a:ea typeface="Arial"/>
                <a:cs typeface="Arial"/>
                <a:sym typeface="Arial"/>
              </a:defRPr>
            </a:lvl8pPr>
            <a:lvl9pPr indent="0" lvl="8" marL="0" marR="0" rtl="0" algn="r">
              <a:spcBef>
                <a:spcPts val="0"/>
              </a:spcBef>
              <a:buNone/>
              <a:defRPr b="0" i="0" sz="12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marR="0" rtl="0" algn="l">
              <a:lnSpc>
                <a:spcPct val="100000"/>
              </a:lnSpc>
              <a:spcBef>
                <a:spcPts val="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274320" y="857250"/>
            <a:ext cx="8676907" cy="3968812"/>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400"/>
              </a:spcBef>
              <a:spcAft>
                <a:spcPts val="0"/>
              </a:spcAft>
              <a:buClr>
                <a:schemeClr val="dk2"/>
              </a:buClr>
              <a:buSzPts val="2100"/>
              <a:buFont typeface="Arial"/>
              <a:buChar char="•"/>
              <a:defRPr b="0" i="0" sz="2100" u="none" cap="none" strike="noStrike">
                <a:solidFill>
                  <a:schemeClr val="dk2"/>
                </a:solidFill>
                <a:latin typeface="Arial"/>
                <a:ea typeface="Arial"/>
                <a:cs typeface="Arial"/>
                <a:sym typeface="Arial"/>
              </a:defRPr>
            </a:lvl1pPr>
            <a:lvl2pPr indent="-342900" lvl="1" marL="914400" marR="0" rtl="0" algn="l">
              <a:lnSpc>
                <a:spcPct val="10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23850" lvl="2" marL="1371600" marR="0" rtl="0" algn="l">
              <a:lnSpc>
                <a:spcPct val="100000"/>
              </a:lnSpc>
              <a:spcBef>
                <a:spcPts val="5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3pPr>
            <a:lvl4pPr indent="-317500" lvl="3" marL="1828800"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04800" lvl="5" marL="2743200"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00000"/>
              </a:lnSpc>
              <a:spcBef>
                <a:spcPts val="500"/>
              </a:spcBef>
              <a:spcAft>
                <a:spcPts val="5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pic>
        <p:nvPicPr>
          <p:cNvPr id="54" name="Google Shape;54;p13"/>
          <p:cNvPicPr preferRelativeResize="0"/>
          <p:nvPr/>
        </p:nvPicPr>
        <p:blipFill rotWithShape="1">
          <a:blip r:embed="rId2">
            <a:alphaModFix/>
          </a:blip>
          <a:srcRect b="0" l="0" r="0" t="0"/>
          <a:stretch/>
        </p:blipFill>
        <p:spPr>
          <a:xfrm>
            <a:off x="182699" y="4839231"/>
            <a:ext cx="275234" cy="16459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2" r:id="rId36"/>
    <p:sldLayoutId id="2147483693" r:id="rId37"/>
    <p:sldLayoutId id="2147483694" r:id="rId38"/>
    <p:sldLayoutId id="2147483695" r:id="rId39"/>
    <p:sldLayoutId id="2147483696" r:id="rId40"/>
    <p:sldLayoutId id="2147483697" r:id="rId41"/>
    <p:sldLayoutId id="2147483698" r:id="rId42"/>
    <p:sldLayoutId id="2147483699" r:id="rId43"/>
    <p:sldLayoutId id="2147483700" r:id="rId44"/>
    <p:sldLayoutId id="2147483701" r:id="rId45"/>
    <p:sldLayoutId id="2147483702" r:id="rId46"/>
    <p:sldLayoutId id="2147483703" r:id="rId47"/>
    <p:sldLayoutId id="2147483704" r:id="rId48"/>
    <p:sldLayoutId id="2147483705" r:id="rId49"/>
    <p:sldLayoutId id="2147483706" r:id="rId50"/>
    <p:sldLayoutId id="2147483707" r:id="rId51"/>
    <p:sldLayoutId id="2147483708" r:id="rId52"/>
    <p:sldLayoutId id="2147483709"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17.png"/><Relationship Id="rId9"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21.png"/><Relationship Id="rId7" Type="http://schemas.openxmlformats.org/officeDocument/2006/relationships/image" Target="../media/image24.png"/><Relationship Id="rId8" Type="http://schemas.openxmlformats.org/officeDocument/2006/relationships/image" Target="../media/image32.png"/><Relationship Id="rId20" Type="http://schemas.openxmlformats.org/officeDocument/2006/relationships/image" Target="../media/image42.png"/><Relationship Id="rId11" Type="http://schemas.openxmlformats.org/officeDocument/2006/relationships/image" Target="../media/image25.png"/><Relationship Id="rId10" Type="http://schemas.openxmlformats.org/officeDocument/2006/relationships/image" Target="../media/image19.png"/><Relationship Id="rId13" Type="http://schemas.openxmlformats.org/officeDocument/2006/relationships/image" Target="../media/image35.png"/><Relationship Id="rId12" Type="http://schemas.openxmlformats.org/officeDocument/2006/relationships/image" Target="../media/image39.png"/><Relationship Id="rId15" Type="http://schemas.openxmlformats.org/officeDocument/2006/relationships/image" Target="../media/image48.png"/><Relationship Id="rId14" Type="http://schemas.openxmlformats.org/officeDocument/2006/relationships/image" Target="../media/image38.png"/><Relationship Id="rId17" Type="http://schemas.openxmlformats.org/officeDocument/2006/relationships/image" Target="../media/image36.png"/><Relationship Id="rId16" Type="http://schemas.openxmlformats.org/officeDocument/2006/relationships/image" Target="../media/image43.png"/><Relationship Id="rId19" Type="http://schemas.openxmlformats.org/officeDocument/2006/relationships/image" Target="../media/image47.png"/><Relationship Id="rId18"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6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58.png"/><Relationship Id="rId6"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2.png"/><Relationship Id="rId4" Type="http://schemas.openxmlformats.org/officeDocument/2006/relationships/image" Target="../media/image57.png"/><Relationship Id="rId5" Type="http://schemas.openxmlformats.org/officeDocument/2006/relationships/image" Target="../media/image61.png"/><Relationship Id="rId6" Type="http://schemas.openxmlformats.org/officeDocument/2006/relationships/image" Target="../media/image51.png"/><Relationship Id="rId7" Type="http://schemas.openxmlformats.org/officeDocument/2006/relationships/image" Target="../media/image5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60.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72.png"/><Relationship Id="rId4" Type="http://schemas.openxmlformats.org/officeDocument/2006/relationships/image" Target="../media/image53.png"/><Relationship Id="rId5" Type="http://schemas.openxmlformats.org/officeDocument/2006/relationships/image" Target="../media/image55.png"/><Relationship Id="rId6"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71.png"/><Relationship Id="rId4" Type="http://schemas.openxmlformats.org/officeDocument/2006/relationships/image" Target="../media/image82.png"/><Relationship Id="rId9" Type="http://schemas.openxmlformats.org/officeDocument/2006/relationships/image" Target="../media/image75.png"/><Relationship Id="rId5" Type="http://schemas.openxmlformats.org/officeDocument/2006/relationships/image" Target="../media/image67.png"/><Relationship Id="rId6" Type="http://schemas.openxmlformats.org/officeDocument/2006/relationships/image" Target="../media/image69.png"/><Relationship Id="rId7" Type="http://schemas.openxmlformats.org/officeDocument/2006/relationships/image" Target="../media/image68.png"/><Relationship Id="rId8" Type="http://schemas.openxmlformats.org/officeDocument/2006/relationships/image" Target="../media/image6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6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9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83.png"/><Relationship Id="rId4" Type="http://schemas.openxmlformats.org/officeDocument/2006/relationships/image" Target="../media/image76.png"/><Relationship Id="rId5" Type="http://schemas.openxmlformats.org/officeDocument/2006/relationships/image" Target="../media/image8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78.png"/><Relationship Id="rId4" Type="http://schemas.openxmlformats.org/officeDocument/2006/relationships/image" Target="../media/image95.png"/><Relationship Id="rId9" Type="http://schemas.openxmlformats.org/officeDocument/2006/relationships/image" Target="../media/image94.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7.png"/><Relationship Id="rId8" Type="http://schemas.openxmlformats.org/officeDocument/2006/relationships/image" Target="../media/image84.png"/><Relationship Id="rId20" Type="http://schemas.openxmlformats.org/officeDocument/2006/relationships/image" Target="../media/image98.png"/><Relationship Id="rId22" Type="http://schemas.openxmlformats.org/officeDocument/2006/relationships/image" Target="../media/image88.png"/><Relationship Id="rId21" Type="http://schemas.openxmlformats.org/officeDocument/2006/relationships/image" Target="../media/image99.png"/><Relationship Id="rId24" Type="http://schemas.openxmlformats.org/officeDocument/2006/relationships/image" Target="../media/image104.png"/><Relationship Id="rId23" Type="http://schemas.openxmlformats.org/officeDocument/2006/relationships/image" Target="../media/image103.png"/><Relationship Id="rId25" Type="http://schemas.openxmlformats.org/officeDocument/2006/relationships/image" Target="../media/image97.png"/><Relationship Id="rId11" Type="http://schemas.openxmlformats.org/officeDocument/2006/relationships/image" Target="../media/image86.png"/><Relationship Id="rId10" Type="http://schemas.openxmlformats.org/officeDocument/2006/relationships/image" Target="../media/image93.png"/><Relationship Id="rId13" Type="http://schemas.openxmlformats.org/officeDocument/2006/relationships/image" Target="../media/image79.png"/><Relationship Id="rId12" Type="http://schemas.openxmlformats.org/officeDocument/2006/relationships/image" Target="../media/image85.png"/><Relationship Id="rId15" Type="http://schemas.openxmlformats.org/officeDocument/2006/relationships/image" Target="../media/image92.png"/><Relationship Id="rId14" Type="http://schemas.openxmlformats.org/officeDocument/2006/relationships/image" Target="../media/image80.png"/><Relationship Id="rId17" Type="http://schemas.openxmlformats.org/officeDocument/2006/relationships/image" Target="../media/image87.png"/><Relationship Id="rId16" Type="http://schemas.openxmlformats.org/officeDocument/2006/relationships/image" Target="../media/image91.png"/><Relationship Id="rId19" Type="http://schemas.openxmlformats.org/officeDocument/2006/relationships/image" Target="../media/image102.png"/><Relationship Id="rId18" Type="http://schemas.openxmlformats.org/officeDocument/2006/relationships/image" Target="../media/image10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07.png"/><Relationship Id="rId4" Type="http://schemas.openxmlformats.org/officeDocument/2006/relationships/image" Target="../media/image85.png"/><Relationship Id="rId9" Type="http://schemas.openxmlformats.org/officeDocument/2006/relationships/image" Target="../media/image110.png"/><Relationship Id="rId5" Type="http://schemas.openxmlformats.org/officeDocument/2006/relationships/image" Target="../media/image77.png"/><Relationship Id="rId6" Type="http://schemas.openxmlformats.org/officeDocument/2006/relationships/image" Target="../media/image92.png"/><Relationship Id="rId7" Type="http://schemas.openxmlformats.org/officeDocument/2006/relationships/image" Target="../media/image101.png"/><Relationship Id="rId8" Type="http://schemas.openxmlformats.org/officeDocument/2006/relationships/image" Target="../media/image105.png"/><Relationship Id="rId11" Type="http://schemas.openxmlformats.org/officeDocument/2006/relationships/image" Target="../media/image119.png"/><Relationship Id="rId10" Type="http://schemas.openxmlformats.org/officeDocument/2006/relationships/image" Target="../media/image38.png"/><Relationship Id="rId12" Type="http://schemas.openxmlformats.org/officeDocument/2006/relationships/image" Target="../media/image1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18.png"/><Relationship Id="rId4" Type="http://schemas.openxmlformats.org/officeDocument/2006/relationships/image" Target="../media/image116.png"/><Relationship Id="rId9" Type="http://schemas.openxmlformats.org/officeDocument/2006/relationships/image" Target="../media/image117.png"/><Relationship Id="rId5" Type="http://schemas.openxmlformats.org/officeDocument/2006/relationships/image" Target="../media/image114.png"/><Relationship Id="rId6" Type="http://schemas.openxmlformats.org/officeDocument/2006/relationships/image" Target="../media/image124.png"/><Relationship Id="rId7" Type="http://schemas.openxmlformats.org/officeDocument/2006/relationships/image" Target="../media/image113.png"/><Relationship Id="rId8" Type="http://schemas.openxmlformats.org/officeDocument/2006/relationships/image" Target="../media/image120.png"/><Relationship Id="rId11" Type="http://schemas.openxmlformats.org/officeDocument/2006/relationships/image" Target="../media/image115.png"/><Relationship Id="rId10" Type="http://schemas.openxmlformats.org/officeDocument/2006/relationships/image" Target="../media/image110.png"/><Relationship Id="rId12" Type="http://schemas.openxmlformats.org/officeDocument/2006/relationships/image" Target="../media/image1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99.png"/><Relationship Id="rId4" Type="http://schemas.openxmlformats.org/officeDocument/2006/relationships/image" Target="../media/image80.png"/><Relationship Id="rId9" Type="http://schemas.openxmlformats.org/officeDocument/2006/relationships/image" Target="../media/image95.png"/><Relationship Id="rId5" Type="http://schemas.openxmlformats.org/officeDocument/2006/relationships/image" Target="../media/image85.png"/><Relationship Id="rId6" Type="http://schemas.openxmlformats.org/officeDocument/2006/relationships/image" Target="../media/image107.png"/><Relationship Id="rId7" Type="http://schemas.openxmlformats.org/officeDocument/2006/relationships/image" Target="../media/image77.png"/><Relationship Id="rId8" Type="http://schemas.openxmlformats.org/officeDocument/2006/relationships/image" Target="../media/image9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31.png"/><Relationship Id="rId4" Type="http://schemas.openxmlformats.org/officeDocument/2006/relationships/image" Target="../media/image121.png"/><Relationship Id="rId5" Type="http://schemas.openxmlformats.org/officeDocument/2006/relationships/image" Target="../media/image1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6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34.png"/><Relationship Id="rId4" Type="http://schemas.openxmlformats.org/officeDocument/2006/relationships/image" Target="../media/image1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35.png"/><Relationship Id="rId4" Type="http://schemas.openxmlformats.org/officeDocument/2006/relationships/image" Target="../media/image1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28.png"/><Relationship Id="rId4" Type="http://schemas.openxmlformats.org/officeDocument/2006/relationships/image" Target="../media/image1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30.png"/><Relationship Id="rId4" Type="http://schemas.openxmlformats.org/officeDocument/2006/relationships/image" Target="../media/image1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32.png"/><Relationship Id="rId4" Type="http://schemas.openxmlformats.org/officeDocument/2006/relationships/image" Target="../media/image1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36.png"/><Relationship Id="rId4" Type="http://schemas.openxmlformats.org/officeDocument/2006/relationships/image" Target="../media/image1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6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hyperlink" Target="https://www.youtube.com/watch?v=mZ5H8sn_2ZI&amp;feature=youtu.be" TargetMode="External"/><Relationship Id="rId4" Type="http://schemas.openxmlformats.org/officeDocument/2006/relationships/hyperlink" Target="https://aws.amazon.com/what-is-aws/" TargetMode="External"/><Relationship Id="rId5" Type="http://schemas.openxmlformats.org/officeDocument/2006/relationships/hyperlink" Target="https://d1.awsstatic.com/whitepapers/aws-overview.pdf" TargetMode="External"/><Relationship Id="rId6" Type="http://schemas.openxmlformats.org/officeDocument/2006/relationships/hyperlink" Target="https://d1.awsstatic.com/whitepapers/aws_cloud_adoption_framework.pdf" TargetMode="External"/><Relationship Id="rId7" Type="http://schemas.openxmlformats.org/officeDocument/2006/relationships/hyperlink" Target="https://aws.amazon.com/blogs/enterprise-strategy/6-strategies-for-migrating-applications-to-the-clou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5"/>
          <p:cNvSpPr txBox="1"/>
          <p:nvPr>
            <p:ph type="title"/>
          </p:nvPr>
        </p:nvSpPr>
        <p:spPr>
          <a:xfrm>
            <a:off x="274320" y="1721358"/>
            <a:ext cx="8675370" cy="1110996"/>
          </a:xfrm>
          <a:prstGeom prst="rect">
            <a:avLst/>
          </a:prstGeom>
          <a:noFill/>
          <a:ln>
            <a:noFill/>
          </a:ln>
        </p:spPr>
        <p:txBody>
          <a:bodyPr anchorCtr="0" anchor="b" bIns="34275" lIns="68575" spcFirstLastPara="1" rIns="68575" wrap="square" tIns="34275">
            <a:normAutofit fontScale="90000"/>
          </a:bodyPr>
          <a:lstStyle/>
          <a:p>
            <a:pPr indent="0" lvl="0" marL="0" rtl="0" algn="l">
              <a:lnSpc>
                <a:spcPct val="100000"/>
              </a:lnSpc>
              <a:spcBef>
                <a:spcPts val="0"/>
              </a:spcBef>
              <a:spcAft>
                <a:spcPts val="0"/>
              </a:spcAft>
              <a:buClr>
                <a:schemeClr val="lt2"/>
              </a:buClr>
              <a:buSzPct val="100000"/>
              <a:buFont typeface="Arial"/>
              <a:buNone/>
            </a:pPr>
            <a:r>
              <a:rPr lang="en" sz="4100"/>
              <a:t>SYS-360 </a:t>
            </a:r>
            <a:r>
              <a:rPr lang="en" sz="4100">
                <a:latin typeface="Arial"/>
                <a:ea typeface="Arial"/>
                <a:cs typeface="Arial"/>
                <a:sym typeface="Arial"/>
              </a:rPr>
              <a:t>Module 1: Cloud Concepts Overview</a:t>
            </a:r>
            <a:endParaRPr/>
          </a:p>
        </p:txBody>
      </p:sp>
      <p:sp>
        <p:nvSpPr>
          <p:cNvPr id="582" name="Google Shape;582;p65"/>
          <p:cNvSpPr txBox="1"/>
          <p:nvPr>
            <p:ph idx="1" type="subTitle"/>
          </p:nvPr>
        </p:nvSpPr>
        <p:spPr>
          <a:xfrm>
            <a:off x="274320" y="2852928"/>
            <a:ext cx="8675370" cy="1700784"/>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lt2"/>
              </a:buClr>
              <a:buSzPts val="2400"/>
              <a:buNone/>
            </a:pPr>
            <a:r>
              <a:rPr lang="en"/>
              <a:t>From AWS Academy Cloud Foundations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52" name="Google Shape;652;p74"/>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Cloud service models</a:t>
            </a:r>
            <a:endParaRPr/>
          </a:p>
        </p:txBody>
      </p:sp>
      <p:sp>
        <p:nvSpPr>
          <p:cNvPr id="653" name="Google Shape;653;p74"/>
          <p:cNvSpPr/>
          <p:nvPr/>
        </p:nvSpPr>
        <p:spPr>
          <a:xfrm>
            <a:off x="792680" y="1361294"/>
            <a:ext cx="2313472" cy="1427024"/>
          </a:xfrm>
          <a:prstGeom prst="roundRect">
            <a:avLst>
              <a:gd fmla="val 16667" name="adj"/>
            </a:avLst>
          </a:prstGeom>
          <a:solidFill>
            <a:schemeClr val="lt1"/>
          </a:solidFill>
          <a:ln cap="flat" cmpd="sng" w="28575">
            <a:solidFill>
              <a:srgbClr val="36C2B4"/>
            </a:solidFill>
            <a:prstDash val="solid"/>
            <a:round/>
            <a:headEnd len="sm" w="sm" type="none"/>
            <a:tailEnd len="sm" w="sm" type="none"/>
          </a:ln>
        </p:spPr>
        <p:txBody>
          <a:bodyPr anchorCtr="0" anchor="t" bIns="45725" lIns="91425" spcFirstLastPara="1" rIns="91425" wrap="square" tIns="45725">
            <a:noAutofit/>
          </a:bodyPr>
          <a:lstStyle/>
          <a:p>
            <a:pPr indent="0" lvl="0" marL="0" marR="0" rtl="0" algn="ctr">
              <a:spcBef>
                <a:spcPts val="0"/>
              </a:spcBef>
              <a:spcAft>
                <a:spcPts val="0"/>
              </a:spcAft>
              <a:buClr>
                <a:schemeClr val="dk1"/>
              </a:buClr>
              <a:buSzPts val="2000"/>
              <a:buFont typeface="Arial"/>
              <a:buNone/>
            </a:pPr>
            <a:r>
              <a:rPr b="0" i="0" lang="en" sz="2000">
                <a:solidFill>
                  <a:schemeClr val="dk1"/>
                </a:solidFill>
                <a:latin typeface="Arial"/>
                <a:ea typeface="Arial"/>
                <a:cs typeface="Arial"/>
                <a:sym typeface="Arial"/>
              </a:rPr>
              <a:t>IaaS</a:t>
            </a:r>
            <a:endParaRPr sz="1100"/>
          </a:p>
          <a:p>
            <a:pPr indent="0" lvl="0" marL="0" marR="0" rtl="0" algn="ctr">
              <a:spcBef>
                <a:spcPts val="400"/>
              </a:spcBef>
              <a:spcAft>
                <a:spcPts val="0"/>
              </a:spcAft>
              <a:buClr>
                <a:schemeClr val="dk1"/>
              </a:buClr>
              <a:buSzPts val="2000"/>
              <a:buFont typeface="Arial"/>
              <a:buNone/>
            </a:pPr>
            <a:r>
              <a:rPr b="0" i="0" lang="en" sz="2000">
                <a:solidFill>
                  <a:schemeClr val="dk1"/>
                </a:solidFill>
                <a:latin typeface="Arial"/>
                <a:ea typeface="Arial"/>
                <a:cs typeface="Arial"/>
                <a:sym typeface="Arial"/>
              </a:rPr>
              <a:t>(</a:t>
            </a:r>
            <a:r>
              <a:rPr b="0" i="0" lang="en" sz="2000">
                <a:solidFill>
                  <a:srgbClr val="000000"/>
                </a:solidFill>
                <a:latin typeface="Arial"/>
                <a:ea typeface="Arial"/>
                <a:cs typeface="Arial"/>
                <a:sym typeface="Arial"/>
              </a:rPr>
              <a:t>infrastructure as a service</a:t>
            </a:r>
            <a:r>
              <a:rPr b="0" i="0" lang="en" sz="2000">
                <a:solidFill>
                  <a:schemeClr val="dk1"/>
                </a:solidFill>
                <a:latin typeface="Arial"/>
                <a:ea typeface="Arial"/>
                <a:cs typeface="Arial"/>
                <a:sym typeface="Arial"/>
              </a:rPr>
              <a:t>)</a:t>
            </a:r>
            <a:endParaRPr b="0" i="0" sz="2400">
              <a:solidFill>
                <a:schemeClr val="dk1"/>
              </a:solidFill>
              <a:latin typeface="Arial"/>
              <a:ea typeface="Arial"/>
              <a:cs typeface="Arial"/>
              <a:sym typeface="Arial"/>
            </a:endParaRPr>
          </a:p>
        </p:txBody>
      </p:sp>
      <p:sp>
        <p:nvSpPr>
          <p:cNvPr id="654" name="Google Shape;654;p74"/>
          <p:cNvSpPr/>
          <p:nvPr/>
        </p:nvSpPr>
        <p:spPr>
          <a:xfrm>
            <a:off x="3417590" y="1361294"/>
            <a:ext cx="2311146" cy="1426464"/>
          </a:xfrm>
          <a:prstGeom prst="roundRect">
            <a:avLst>
              <a:gd fmla="val 16667" name="adj"/>
            </a:avLst>
          </a:prstGeom>
          <a:solidFill>
            <a:schemeClr val="lt1"/>
          </a:solidFill>
          <a:ln cap="flat" cmpd="sng" w="28575">
            <a:solidFill>
              <a:srgbClr val="D4DADA"/>
            </a:solidFill>
            <a:prstDash val="solid"/>
            <a:round/>
            <a:headEnd len="sm" w="sm" type="none"/>
            <a:tailEnd len="sm" w="sm" type="none"/>
          </a:ln>
        </p:spPr>
        <p:txBody>
          <a:bodyPr anchorCtr="0" anchor="t" bIns="45725" lIns="91425" spcFirstLastPara="1" rIns="91425" wrap="square" tIns="45725">
            <a:noAutofit/>
          </a:bodyPr>
          <a:lstStyle/>
          <a:p>
            <a:pPr indent="0" lvl="0" marL="0" marR="0" rtl="0" algn="ctr">
              <a:spcBef>
                <a:spcPts val="0"/>
              </a:spcBef>
              <a:spcAft>
                <a:spcPts val="0"/>
              </a:spcAft>
              <a:buClr>
                <a:schemeClr val="dk1"/>
              </a:buClr>
              <a:buSzPts val="2000"/>
              <a:buFont typeface="Arial"/>
              <a:buNone/>
            </a:pPr>
            <a:r>
              <a:rPr b="0" i="0" lang="en" sz="2000">
                <a:solidFill>
                  <a:schemeClr val="dk1"/>
                </a:solidFill>
                <a:latin typeface="Arial"/>
                <a:ea typeface="Arial"/>
                <a:cs typeface="Arial"/>
                <a:sym typeface="Arial"/>
              </a:rPr>
              <a:t>PaaS</a:t>
            </a:r>
            <a:endParaRPr sz="1100"/>
          </a:p>
          <a:p>
            <a:pPr indent="0" lvl="0" marL="0" marR="0" rtl="0" algn="ctr">
              <a:spcBef>
                <a:spcPts val="400"/>
              </a:spcBef>
              <a:spcAft>
                <a:spcPts val="0"/>
              </a:spcAft>
              <a:buClr>
                <a:schemeClr val="dk1"/>
              </a:buClr>
              <a:buSzPts val="2000"/>
              <a:buFont typeface="Arial"/>
              <a:buNone/>
            </a:pPr>
            <a:r>
              <a:rPr b="0" i="0" lang="en" sz="2000">
                <a:solidFill>
                  <a:schemeClr val="dk1"/>
                </a:solidFill>
                <a:latin typeface="Arial"/>
                <a:ea typeface="Arial"/>
                <a:cs typeface="Arial"/>
                <a:sym typeface="Arial"/>
              </a:rPr>
              <a:t>(</a:t>
            </a:r>
            <a:r>
              <a:rPr b="0" i="0" lang="en" sz="2000">
                <a:solidFill>
                  <a:srgbClr val="000000"/>
                </a:solidFill>
                <a:latin typeface="Arial"/>
                <a:ea typeface="Arial"/>
                <a:cs typeface="Arial"/>
                <a:sym typeface="Arial"/>
              </a:rPr>
              <a:t>platform as a service</a:t>
            </a:r>
            <a:r>
              <a:rPr b="0" i="0" lang="en" sz="2000">
                <a:solidFill>
                  <a:schemeClr val="dk1"/>
                </a:solidFill>
                <a:latin typeface="Arial"/>
                <a:ea typeface="Arial"/>
                <a:cs typeface="Arial"/>
                <a:sym typeface="Arial"/>
              </a:rPr>
              <a:t>)</a:t>
            </a:r>
            <a:endParaRPr b="0" i="0" sz="2400">
              <a:solidFill>
                <a:schemeClr val="dk1"/>
              </a:solidFill>
              <a:latin typeface="Arial"/>
              <a:ea typeface="Arial"/>
              <a:cs typeface="Arial"/>
              <a:sym typeface="Arial"/>
            </a:endParaRPr>
          </a:p>
        </p:txBody>
      </p:sp>
      <p:sp>
        <p:nvSpPr>
          <p:cNvPr id="655" name="Google Shape;655;p74"/>
          <p:cNvSpPr/>
          <p:nvPr/>
        </p:nvSpPr>
        <p:spPr>
          <a:xfrm>
            <a:off x="6067406" y="1361294"/>
            <a:ext cx="2311146" cy="1426464"/>
          </a:xfrm>
          <a:prstGeom prst="roundRect">
            <a:avLst>
              <a:gd fmla="val 16667" name="adj"/>
            </a:avLst>
          </a:prstGeom>
          <a:solidFill>
            <a:schemeClr val="lt1"/>
          </a:solidFill>
          <a:ln cap="flat" cmpd="sng" w="28575">
            <a:solidFill>
              <a:srgbClr val="C9208A"/>
            </a:solidFill>
            <a:prstDash val="solid"/>
            <a:round/>
            <a:headEnd len="sm" w="sm" type="none"/>
            <a:tailEnd len="sm" w="sm" type="none"/>
          </a:ln>
        </p:spPr>
        <p:txBody>
          <a:bodyPr anchorCtr="0" anchor="t" bIns="45725" lIns="91425" spcFirstLastPara="1" rIns="91425" wrap="square" tIns="45725">
            <a:noAutofit/>
          </a:bodyPr>
          <a:lstStyle/>
          <a:p>
            <a:pPr indent="0" lvl="0" marL="0" marR="0" rtl="0" algn="ctr">
              <a:spcBef>
                <a:spcPts val="0"/>
              </a:spcBef>
              <a:spcAft>
                <a:spcPts val="0"/>
              </a:spcAft>
              <a:buClr>
                <a:schemeClr val="dk1"/>
              </a:buClr>
              <a:buSzPts val="2000"/>
              <a:buFont typeface="Arial"/>
              <a:buNone/>
            </a:pPr>
            <a:r>
              <a:rPr b="0" i="0" lang="en" sz="2000">
                <a:solidFill>
                  <a:schemeClr val="dk1"/>
                </a:solidFill>
                <a:latin typeface="Arial"/>
                <a:ea typeface="Arial"/>
                <a:cs typeface="Arial"/>
                <a:sym typeface="Arial"/>
              </a:rPr>
              <a:t>SaaS</a:t>
            </a:r>
            <a:endParaRPr sz="1100"/>
          </a:p>
          <a:p>
            <a:pPr indent="0" lvl="0" marL="0" marR="0" rtl="0" algn="ctr">
              <a:spcBef>
                <a:spcPts val="400"/>
              </a:spcBef>
              <a:spcAft>
                <a:spcPts val="0"/>
              </a:spcAft>
              <a:buClr>
                <a:schemeClr val="dk1"/>
              </a:buClr>
              <a:buSzPts val="2000"/>
              <a:buFont typeface="Arial"/>
              <a:buNone/>
            </a:pPr>
            <a:r>
              <a:rPr b="0" i="0" lang="en" sz="2000">
                <a:solidFill>
                  <a:schemeClr val="dk1"/>
                </a:solidFill>
                <a:latin typeface="Arial"/>
                <a:ea typeface="Arial"/>
                <a:cs typeface="Arial"/>
                <a:sym typeface="Arial"/>
              </a:rPr>
              <a:t>(</a:t>
            </a:r>
            <a:r>
              <a:rPr b="0" i="0" lang="en" sz="2000">
                <a:solidFill>
                  <a:srgbClr val="000000"/>
                </a:solidFill>
                <a:latin typeface="Arial"/>
                <a:ea typeface="Arial"/>
                <a:cs typeface="Arial"/>
                <a:sym typeface="Arial"/>
              </a:rPr>
              <a:t>software as a service</a:t>
            </a:r>
            <a:r>
              <a:rPr b="0" i="0" lang="en" sz="2000">
                <a:solidFill>
                  <a:schemeClr val="dk1"/>
                </a:solidFill>
                <a:latin typeface="Arial"/>
                <a:ea typeface="Arial"/>
                <a:cs typeface="Arial"/>
                <a:sym typeface="Arial"/>
              </a:rPr>
              <a:t>)</a:t>
            </a:r>
            <a:endParaRPr b="0" i="0" sz="2400">
              <a:solidFill>
                <a:schemeClr val="dk1"/>
              </a:solidFill>
              <a:latin typeface="Arial"/>
              <a:ea typeface="Arial"/>
              <a:cs typeface="Arial"/>
              <a:sym typeface="Arial"/>
            </a:endParaRPr>
          </a:p>
        </p:txBody>
      </p:sp>
      <p:sp>
        <p:nvSpPr>
          <p:cNvPr descr="Right-arrow going from IaaS to SaaS." id="656" name="Google Shape;656;p74"/>
          <p:cNvSpPr/>
          <p:nvPr/>
        </p:nvSpPr>
        <p:spPr>
          <a:xfrm>
            <a:off x="792680" y="3002073"/>
            <a:ext cx="7613102" cy="632222"/>
          </a:xfrm>
          <a:prstGeom prst="rightArrow">
            <a:avLst>
              <a:gd fmla="val 50000" name="adj1"/>
              <a:gd fmla="val 50000" name="adj2"/>
            </a:avLst>
          </a:prstGeom>
          <a:gradFill>
            <a:gsLst>
              <a:gs pos="0">
                <a:srgbClr val="36C2B4"/>
              </a:gs>
              <a:gs pos="50000">
                <a:srgbClr val="D4DADA"/>
              </a:gs>
              <a:gs pos="100000">
                <a:srgbClr val="C9208A"/>
              </a:gs>
            </a:gsLst>
            <a:lin ang="0" scaled="0"/>
          </a:gradFill>
          <a:ln cap="flat" cmpd="sng" w="10775">
            <a:solidFill>
              <a:srgbClr val="00333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57" name="Google Shape;657;p74"/>
          <p:cNvSpPr txBox="1"/>
          <p:nvPr/>
        </p:nvSpPr>
        <p:spPr>
          <a:xfrm>
            <a:off x="1022580" y="3754763"/>
            <a:ext cx="1905810" cy="6232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chemeClr val="dk1"/>
                </a:solidFill>
                <a:latin typeface="Arial"/>
                <a:ea typeface="Arial"/>
                <a:cs typeface="Arial"/>
                <a:sym typeface="Arial"/>
              </a:rPr>
              <a:t>More control</a:t>
            </a:r>
            <a:br>
              <a:rPr lang="en" sz="1800">
                <a:solidFill>
                  <a:schemeClr val="dk1"/>
                </a:solidFill>
                <a:latin typeface="Arial"/>
                <a:ea typeface="Arial"/>
                <a:cs typeface="Arial"/>
                <a:sym typeface="Arial"/>
              </a:rPr>
            </a:br>
            <a:r>
              <a:rPr lang="en" sz="1800">
                <a:solidFill>
                  <a:schemeClr val="dk1"/>
                </a:solidFill>
                <a:latin typeface="Arial"/>
                <a:ea typeface="Arial"/>
                <a:cs typeface="Arial"/>
                <a:sym typeface="Arial"/>
              </a:rPr>
              <a:t>over IT resources</a:t>
            </a:r>
            <a:endParaRPr sz="1100"/>
          </a:p>
        </p:txBody>
      </p:sp>
      <p:sp>
        <p:nvSpPr>
          <p:cNvPr id="658" name="Google Shape;658;p74"/>
          <p:cNvSpPr txBox="1"/>
          <p:nvPr/>
        </p:nvSpPr>
        <p:spPr>
          <a:xfrm>
            <a:off x="6296143" y="3754763"/>
            <a:ext cx="1905810" cy="6232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chemeClr val="dk1"/>
                </a:solidFill>
                <a:latin typeface="Arial"/>
                <a:ea typeface="Arial"/>
                <a:cs typeface="Arial"/>
                <a:sym typeface="Arial"/>
              </a:rPr>
              <a:t>Less control</a:t>
            </a:r>
            <a:br>
              <a:rPr lang="en" sz="1800">
                <a:solidFill>
                  <a:schemeClr val="dk1"/>
                </a:solidFill>
                <a:latin typeface="Arial"/>
                <a:ea typeface="Arial"/>
                <a:cs typeface="Arial"/>
                <a:sym typeface="Arial"/>
              </a:rPr>
            </a:br>
            <a:r>
              <a:rPr lang="en" sz="1800">
                <a:solidFill>
                  <a:schemeClr val="dk1"/>
                </a:solidFill>
                <a:latin typeface="Arial"/>
                <a:ea typeface="Arial"/>
                <a:cs typeface="Arial"/>
                <a:sym typeface="Arial"/>
              </a:rPr>
              <a:t>over IT resources</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64" name="Google Shape;664;p75"/>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Cloud computing deployment models</a:t>
            </a:r>
            <a:endParaRPr/>
          </a:p>
        </p:txBody>
      </p:sp>
      <p:pic>
        <p:nvPicPr>
          <p:cNvPr id="665" name="Google Shape;665;p75"/>
          <p:cNvPicPr preferRelativeResize="0"/>
          <p:nvPr/>
        </p:nvPicPr>
        <p:blipFill rotWithShape="1">
          <a:blip r:embed="rId3">
            <a:alphaModFix/>
          </a:blip>
          <a:srcRect b="0" l="0" r="0" t="0"/>
          <a:stretch/>
        </p:blipFill>
        <p:spPr>
          <a:xfrm>
            <a:off x="394680" y="1309857"/>
            <a:ext cx="2561381" cy="2040941"/>
          </a:xfrm>
          <a:prstGeom prst="rect">
            <a:avLst/>
          </a:prstGeom>
          <a:noFill/>
          <a:ln>
            <a:noFill/>
          </a:ln>
        </p:spPr>
      </p:pic>
      <p:sp>
        <p:nvSpPr>
          <p:cNvPr id="666" name="Google Shape;666;p75"/>
          <p:cNvSpPr txBox="1"/>
          <p:nvPr/>
        </p:nvSpPr>
        <p:spPr>
          <a:xfrm>
            <a:off x="1236428" y="3554649"/>
            <a:ext cx="877885" cy="3924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Cloud</a:t>
            </a:r>
            <a:endParaRPr sz="1100"/>
          </a:p>
        </p:txBody>
      </p:sp>
      <p:pic>
        <p:nvPicPr>
          <p:cNvPr id="667" name="Google Shape;667;p75"/>
          <p:cNvPicPr preferRelativeResize="0"/>
          <p:nvPr/>
        </p:nvPicPr>
        <p:blipFill rotWithShape="1">
          <a:blip r:embed="rId4">
            <a:alphaModFix/>
          </a:blip>
          <a:srcRect b="0" l="25656" r="25555" t="0"/>
          <a:stretch/>
        </p:blipFill>
        <p:spPr>
          <a:xfrm>
            <a:off x="3256981" y="1506206"/>
            <a:ext cx="2674712" cy="1747493"/>
          </a:xfrm>
          <a:prstGeom prst="rect">
            <a:avLst/>
          </a:prstGeom>
          <a:noFill/>
          <a:ln>
            <a:noFill/>
          </a:ln>
        </p:spPr>
      </p:pic>
      <p:sp>
        <p:nvSpPr>
          <p:cNvPr id="668" name="Google Shape;668;p75"/>
          <p:cNvSpPr txBox="1"/>
          <p:nvPr/>
        </p:nvSpPr>
        <p:spPr>
          <a:xfrm>
            <a:off x="4093383" y="3554649"/>
            <a:ext cx="957233" cy="3924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Hybrid</a:t>
            </a:r>
            <a:endParaRPr sz="1100"/>
          </a:p>
        </p:txBody>
      </p:sp>
      <p:pic>
        <p:nvPicPr>
          <p:cNvPr id="669" name="Google Shape;669;p75"/>
          <p:cNvPicPr preferRelativeResize="0"/>
          <p:nvPr/>
        </p:nvPicPr>
        <p:blipFill rotWithShape="1">
          <a:blip r:embed="rId4">
            <a:alphaModFix/>
          </a:blip>
          <a:srcRect b="0" l="25656" r="25555" t="0"/>
          <a:stretch/>
        </p:blipFill>
        <p:spPr>
          <a:xfrm>
            <a:off x="6232613" y="1456581"/>
            <a:ext cx="2674712" cy="1747493"/>
          </a:xfrm>
          <a:prstGeom prst="rect">
            <a:avLst/>
          </a:prstGeom>
          <a:noFill/>
          <a:ln>
            <a:noFill/>
          </a:ln>
        </p:spPr>
      </p:pic>
      <p:sp>
        <p:nvSpPr>
          <p:cNvPr id="670" name="Google Shape;670;p75"/>
          <p:cNvSpPr txBox="1"/>
          <p:nvPr/>
        </p:nvSpPr>
        <p:spPr>
          <a:xfrm>
            <a:off x="6618866" y="3554649"/>
            <a:ext cx="1902203" cy="71558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On-premises</a:t>
            </a:r>
            <a:br>
              <a:rPr lang="en" sz="2100">
                <a:solidFill>
                  <a:schemeClr val="dk1"/>
                </a:solidFill>
                <a:latin typeface="Arial"/>
                <a:ea typeface="Arial"/>
                <a:cs typeface="Arial"/>
                <a:sym typeface="Arial"/>
              </a:rPr>
            </a:br>
            <a:r>
              <a:rPr lang="en" sz="2100">
                <a:solidFill>
                  <a:schemeClr val="dk1"/>
                </a:solidFill>
                <a:latin typeface="Arial"/>
                <a:ea typeface="Arial"/>
                <a:cs typeface="Arial"/>
                <a:sym typeface="Arial"/>
              </a:rPr>
              <a:t>(private cloud)</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
        <p:nvSpPr>
          <p:cNvPr id="676" name="Google Shape;676;p76"/>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2"/>
              </a:buClr>
              <a:buSzPts val="2400"/>
              <a:buFont typeface="Arial"/>
              <a:buNone/>
            </a:pPr>
            <a:r>
              <a:rPr lang="en">
                <a:latin typeface="Arial"/>
                <a:ea typeface="Arial"/>
                <a:cs typeface="Arial"/>
                <a:sym typeface="Arial"/>
              </a:rPr>
              <a:t>Similarities between AWS and traditional IT</a:t>
            </a:r>
            <a:endParaRPr/>
          </a:p>
        </p:txBody>
      </p:sp>
      <p:grpSp>
        <p:nvGrpSpPr>
          <p:cNvPr descr="Shows examples of similarities between AWS and traditional IT in security, networking, compute, and storage as explained in the notes." id="677" name="Google Shape;677;p76"/>
          <p:cNvGrpSpPr/>
          <p:nvPr/>
        </p:nvGrpSpPr>
        <p:grpSpPr>
          <a:xfrm>
            <a:off x="457200" y="1043524"/>
            <a:ext cx="8253416" cy="3661826"/>
            <a:chOff x="609600" y="1391365"/>
            <a:chExt cx="11004555" cy="4882435"/>
          </a:xfrm>
        </p:grpSpPr>
        <p:sp>
          <p:nvSpPr>
            <p:cNvPr id="678" name="Google Shape;678;p76"/>
            <p:cNvSpPr/>
            <p:nvPr/>
          </p:nvSpPr>
          <p:spPr>
            <a:xfrm>
              <a:off x="609600" y="1391365"/>
              <a:ext cx="11004555" cy="4882435"/>
            </a:xfrm>
            <a:prstGeom prst="roundRect">
              <a:avLst>
                <a:gd fmla="val 5109" name="adj"/>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Arial"/>
                  <a:ea typeface="Arial"/>
                  <a:cs typeface="Arial"/>
                  <a:sym typeface="Arial"/>
                </a:rPr>
                <a:t> </a:t>
              </a:r>
              <a:endParaRPr sz="1100"/>
            </a:p>
          </p:txBody>
        </p:sp>
        <p:sp>
          <p:nvSpPr>
            <p:cNvPr id="679" name="Google Shape;679;p76"/>
            <p:cNvSpPr txBox="1"/>
            <p:nvPr/>
          </p:nvSpPr>
          <p:spPr>
            <a:xfrm>
              <a:off x="1125183" y="1400832"/>
              <a:ext cx="4664630" cy="431650"/>
            </a:xfrm>
            <a:prstGeom prst="rect">
              <a:avLst/>
            </a:prstGeom>
            <a:noFill/>
            <a:ln>
              <a:noFill/>
            </a:ln>
          </p:spPr>
          <p:txBody>
            <a:bodyPr anchorCtr="0" anchor="b" bIns="34275" lIns="68575" spcFirstLastPara="1" rIns="68575" wrap="square" tIns="34275">
              <a:normAutofit/>
            </a:bodyPr>
            <a:lstStyle/>
            <a:p>
              <a:pPr indent="0" lvl="0" marL="0" marR="0" rtl="0" algn="ctr">
                <a:lnSpc>
                  <a:spcPct val="90000"/>
                </a:lnSpc>
                <a:spcBef>
                  <a:spcPts val="0"/>
                </a:spcBef>
                <a:spcAft>
                  <a:spcPts val="0"/>
                </a:spcAft>
                <a:buClr>
                  <a:schemeClr val="dk1"/>
                </a:buClr>
                <a:buSzPts val="1400"/>
                <a:buFont typeface="Arial"/>
                <a:buNone/>
              </a:pPr>
              <a:r>
                <a:rPr lang="en" sz="1400">
                  <a:solidFill>
                    <a:schemeClr val="dk1"/>
                  </a:solidFill>
                  <a:latin typeface="Arial"/>
                  <a:ea typeface="Arial"/>
                  <a:cs typeface="Arial"/>
                  <a:sym typeface="Arial"/>
                </a:rPr>
                <a:t>Traditional, on-premises IT space</a:t>
              </a:r>
              <a:endParaRPr sz="1100"/>
            </a:p>
          </p:txBody>
        </p:sp>
        <p:sp>
          <p:nvSpPr>
            <p:cNvPr id="680" name="Google Shape;680;p76"/>
            <p:cNvSpPr txBox="1"/>
            <p:nvPr/>
          </p:nvSpPr>
          <p:spPr>
            <a:xfrm>
              <a:off x="6457796" y="1391365"/>
              <a:ext cx="4694884" cy="438346"/>
            </a:xfrm>
            <a:prstGeom prst="rect">
              <a:avLst/>
            </a:prstGeom>
            <a:noFill/>
            <a:ln>
              <a:noFill/>
            </a:ln>
          </p:spPr>
          <p:txBody>
            <a:bodyPr anchorCtr="0" anchor="b" bIns="34275" lIns="68575" spcFirstLastPara="1" rIns="68575" wrap="square" tIns="34275">
              <a:noAutofit/>
            </a:bodyPr>
            <a:lstStyle/>
            <a:p>
              <a:pPr indent="0" lvl="0" marL="0" marR="0" rtl="0" algn="ctr">
                <a:spcBef>
                  <a:spcPts val="0"/>
                </a:spcBef>
                <a:spcAft>
                  <a:spcPts val="0"/>
                </a:spcAft>
                <a:buClr>
                  <a:schemeClr val="dk1"/>
                </a:buClr>
                <a:buSzPts val="1400"/>
                <a:buFont typeface="Arial"/>
                <a:buNone/>
              </a:pPr>
              <a:r>
                <a:rPr b="0" i="0" lang="en" sz="1400">
                  <a:solidFill>
                    <a:schemeClr val="dk1"/>
                  </a:solidFill>
                  <a:latin typeface="Arial"/>
                  <a:ea typeface="Arial"/>
                  <a:cs typeface="Arial"/>
                  <a:sym typeface="Arial"/>
                </a:rPr>
                <a:t>AWS</a:t>
              </a:r>
              <a:endParaRPr sz="1100"/>
            </a:p>
          </p:txBody>
        </p:sp>
        <p:sp>
          <p:nvSpPr>
            <p:cNvPr id="681" name="Google Shape;681;p76"/>
            <p:cNvSpPr/>
            <p:nvPr/>
          </p:nvSpPr>
          <p:spPr>
            <a:xfrm>
              <a:off x="1125183" y="1833896"/>
              <a:ext cx="4665980" cy="1003951"/>
            </a:xfrm>
            <a:prstGeom prst="round2DiagRect">
              <a:avLst>
                <a:gd fmla="val 16667" name="adj1"/>
                <a:gd fmla="val 15266" name="adj2"/>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pic>
          <p:nvPicPr>
            <p:cNvPr id="682" name="Google Shape;682;p76"/>
            <p:cNvPicPr preferRelativeResize="0"/>
            <p:nvPr/>
          </p:nvPicPr>
          <p:blipFill rotWithShape="1">
            <a:blip r:embed="rId3">
              <a:alphaModFix/>
            </a:blip>
            <a:srcRect b="0" l="0" r="0" t="0"/>
            <a:stretch/>
          </p:blipFill>
          <p:spPr>
            <a:xfrm>
              <a:off x="1674347" y="1986306"/>
              <a:ext cx="410195" cy="529836"/>
            </a:xfrm>
            <a:prstGeom prst="rect">
              <a:avLst/>
            </a:prstGeom>
            <a:noFill/>
            <a:ln>
              <a:noFill/>
            </a:ln>
          </p:spPr>
        </p:pic>
        <p:sp>
          <p:nvSpPr>
            <p:cNvPr id="683" name="Google Shape;683;p76"/>
            <p:cNvSpPr txBox="1"/>
            <p:nvPr/>
          </p:nvSpPr>
          <p:spPr>
            <a:xfrm>
              <a:off x="1398363" y="2476156"/>
              <a:ext cx="955711"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Firewalls</a:t>
              </a:r>
              <a:endParaRPr sz="1100"/>
            </a:p>
          </p:txBody>
        </p:sp>
        <p:pic>
          <p:nvPicPr>
            <p:cNvPr id="684" name="Google Shape;684;p76"/>
            <p:cNvPicPr preferRelativeResize="0"/>
            <p:nvPr/>
          </p:nvPicPr>
          <p:blipFill rotWithShape="1">
            <a:blip r:embed="rId4">
              <a:alphaModFix/>
            </a:blip>
            <a:srcRect b="0" l="0" r="0" t="0"/>
            <a:stretch/>
          </p:blipFill>
          <p:spPr>
            <a:xfrm>
              <a:off x="2862230" y="1934955"/>
              <a:ext cx="611494" cy="518440"/>
            </a:xfrm>
            <a:prstGeom prst="rect">
              <a:avLst/>
            </a:prstGeom>
            <a:noFill/>
            <a:ln>
              <a:noFill/>
            </a:ln>
          </p:spPr>
        </p:pic>
        <p:sp>
          <p:nvSpPr>
            <p:cNvPr id="685" name="Google Shape;685;p76"/>
            <p:cNvSpPr txBox="1"/>
            <p:nvPr/>
          </p:nvSpPr>
          <p:spPr>
            <a:xfrm>
              <a:off x="2849889" y="2476156"/>
              <a:ext cx="625492"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ACLs</a:t>
              </a:r>
              <a:endParaRPr sz="1100"/>
            </a:p>
          </p:txBody>
        </p:sp>
        <p:sp>
          <p:nvSpPr>
            <p:cNvPr id="686" name="Google Shape;686;p76"/>
            <p:cNvSpPr txBox="1"/>
            <p:nvPr/>
          </p:nvSpPr>
          <p:spPr>
            <a:xfrm>
              <a:off x="3536679" y="2477868"/>
              <a:ext cx="1499128"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Administrators</a:t>
              </a:r>
              <a:endParaRPr sz="1100"/>
            </a:p>
          </p:txBody>
        </p:sp>
        <p:sp>
          <p:nvSpPr>
            <p:cNvPr id="687" name="Google Shape;687;p76"/>
            <p:cNvSpPr/>
            <p:nvPr/>
          </p:nvSpPr>
          <p:spPr>
            <a:xfrm>
              <a:off x="6486760" y="1836499"/>
              <a:ext cx="4665919" cy="1001348"/>
            </a:xfrm>
            <a:prstGeom prst="round2DiagRect">
              <a:avLst>
                <a:gd fmla="val 16667" name="adj1"/>
                <a:gd fmla="val 13168" name="adj2"/>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688" name="Google Shape;688;p76"/>
            <p:cNvSpPr txBox="1"/>
            <p:nvPr/>
          </p:nvSpPr>
          <p:spPr>
            <a:xfrm>
              <a:off x="8385197" y="2432121"/>
              <a:ext cx="1478895"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Network ACLs</a:t>
              </a:r>
              <a:endParaRPr sz="1100"/>
            </a:p>
          </p:txBody>
        </p:sp>
        <p:pic>
          <p:nvPicPr>
            <p:cNvPr id="689" name="Google Shape;689;p76"/>
            <p:cNvPicPr preferRelativeResize="0"/>
            <p:nvPr/>
          </p:nvPicPr>
          <p:blipFill rotWithShape="1">
            <a:blip r:embed="rId5">
              <a:alphaModFix/>
            </a:blip>
            <a:srcRect b="0" l="0" r="0" t="0"/>
            <a:stretch/>
          </p:blipFill>
          <p:spPr>
            <a:xfrm>
              <a:off x="10081829" y="1928227"/>
              <a:ext cx="548640" cy="548640"/>
            </a:xfrm>
            <a:prstGeom prst="rect">
              <a:avLst/>
            </a:prstGeom>
            <a:noFill/>
            <a:ln>
              <a:noFill/>
            </a:ln>
          </p:spPr>
        </p:pic>
        <p:sp>
          <p:nvSpPr>
            <p:cNvPr id="690" name="Google Shape;690;p76"/>
            <p:cNvSpPr txBox="1"/>
            <p:nvPr/>
          </p:nvSpPr>
          <p:spPr>
            <a:xfrm>
              <a:off x="10059593" y="2517333"/>
              <a:ext cx="779400" cy="338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IAM</a:t>
              </a:r>
              <a:endParaRPr sz="1100"/>
            </a:p>
          </p:txBody>
        </p:sp>
        <p:sp>
          <p:nvSpPr>
            <p:cNvPr id="691" name="Google Shape;691;p76"/>
            <p:cNvSpPr/>
            <p:nvPr/>
          </p:nvSpPr>
          <p:spPr>
            <a:xfrm>
              <a:off x="1125183" y="2921000"/>
              <a:ext cx="4665980" cy="1003952"/>
            </a:xfrm>
            <a:prstGeom prst="round2DiagRect">
              <a:avLst>
                <a:gd fmla="val 16667" name="adj1"/>
                <a:gd fmla="val 13148" name="adj2"/>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692" name="Google Shape;692;p76"/>
            <p:cNvSpPr txBox="1"/>
            <p:nvPr/>
          </p:nvSpPr>
          <p:spPr>
            <a:xfrm>
              <a:off x="1473175" y="3559572"/>
              <a:ext cx="787396"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Router</a:t>
              </a:r>
              <a:endParaRPr sz="1100"/>
            </a:p>
          </p:txBody>
        </p:sp>
        <p:pic>
          <p:nvPicPr>
            <p:cNvPr id="693" name="Google Shape;693;p76"/>
            <p:cNvPicPr preferRelativeResize="0"/>
            <p:nvPr/>
          </p:nvPicPr>
          <p:blipFill rotWithShape="1">
            <a:blip r:embed="rId6">
              <a:alphaModFix/>
            </a:blip>
            <a:srcRect b="0" l="0" r="0" t="0"/>
            <a:stretch/>
          </p:blipFill>
          <p:spPr>
            <a:xfrm>
              <a:off x="2422429" y="3044657"/>
              <a:ext cx="1421198" cy="603710"/>
            </a:xfrm>
            <a:prstGeom prst="rect">
              <a:avLst/>
            </a:prstGeom>
            <a:noFill/>
            <a:ln>
              <a:noFill/>
            </a:ln>
          </p:spPr>
        </p:pic>
        <p:sp>
          <p:nvSpPr>
            <p:cNvPr id="694" name="Google Shape;694;p76"/>
            <p:cNvSpPr txBox="1"/>
            <p:nvPr/>
          </p:nvSpPr>
          <p:spPr>
            <a:xfrm>
              <a:off x="2269163" y="3577993"/>
              <a:ext cx="1704314"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Network pipeline</a:t>
              </a:r>
              <a:endParaRPr sz="1100"/>
            </a:p>
          </p:txBody>
        </p:sp>
        <p:pic>
          <p:nvPicPr>
            <p:cNvPr id="695" name="Google Shape;695;p76"/>
            <p:cNvPicPr preferRelativeResize="0"/>
            <p:nvPr/>
          </p:nvPicPr>
          <p:blipFill rotWithShape="1">
            <a:blip r:embed="rId7">
              <a:alphaModFix/>
            </a:blip>
            <a:srcRect b="0" l="0" r="0" t="0"/>
            <a:stretch/>
          </p:blipFill>
          <p:spPr>
            <a:xfrm>
              <a:off x="4133935" y="3101084"/>
              <a:ext cx="662768" cy="482359"/>
            </a:xfrm>
            <a:prstGeom prst="rect">
              <a:avLst/>
            </a:prstGeom>
            <a:noFill/>
            <a:ln>
              <a:noFill/>
            </a:ln>
          </p:spPr>
        </p:pic>
        <p:sp>
          <p:nvSpPr>
            <p:cNvPr id="696" name="Google Shape;696;p76"/>
            <p:cNvSpPr txBox="1"/>
            <p:nvPr/>
          </p:nvSpPr>
          <p:spPr>
            <a:xfrm>
              <a:off x="4060239" y="3565500"/>
              <a:ext cx="1117500" cy="338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Switch</a:t>
              </a:r>
              <a:endParaRPr sz="1100"/>
            </a:p>
          </p:txBody>
        </p:sp>
        <p:sp>
          <p:nvSpPr>
            <p:cNvPr id="697" name="Google Shape;697;p76"/>
            <p:cNvSpPr/>
            <p:nvPr/>
          </p:nvSpPr>
          <p:spPr>
            <a:xfrm>
              <a:off x="6486760" y="2923603"/>
              <a:ext cx="4665919" cy="1001349"/>
            </a:xfrm>
            <a:prstGeom prst="round2DiagRect">
              <a:avLst>
                <a:gd fmla="val 16667" name="adj1"/>
                <a:gd fmla="val 16353" name="adj2"/>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pic>
          <p:nvPicPr>
            <p:cNvPr id="698" name="Google Shape;698;p76"/>
            <p:cNvPicPr preferRelativeResize="0"/>
            <p:nvPr/>
          </p:nvPicPr>
          <p:blipFill rotWithShape="1">
            <a:blip r:embed="rId8">
              <a:alphaModFix/>
            </a:blip>
            <a:srcRect b="0" l="0" r="0" t="0"/>
            <a:stretch/>
          </p:blipFill>
          <p:spPr>
            <a:xfrm>
              <a:off x="7767248" y="3115314"/>
              <a:ext cx="548640" cy="548640"/>
            </a:xfrm>
            <a:prstGeom prst="rect">
              <a:avLst/>
            </a:prstGeom>
            <a:noFill/>
            <a:ln>
              <a:noFill/>
            </a:ln>
          </p:spPr>
        </p:pic>
        <p:sp>
          <p:nvSpPr>
            <p:cNvPr id="699" name="Google Shape;699;p76"/>
            <p:cNvSpPr txBox="1"/>
            <p:nvPr/>
          </p:nvSpPr>
          <p:spPr>
            <a:xfrm>
              <a:off x="6486698" y="3627783"/>
              <a:ext cx="2583900" cy="338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Elastic Load Balancing</a:t>
              </a:r>
              <a:endParaRPr sz="1200" u="sng">
                <a:solidFill>
                  <a:schemeClr val="dk1"/>
                </a:solidFill>
                <a:latin typeface="Arial"/>
                <a:ea typeface="Arial"/>
                <a:cs typeface="Arial"/>
                <a:sym typeface="Arial"/>
              </a:endParaRPr>
            </a:p>
          </p:txBody>
        </p:sp>
        <p:pic>
          <p:nvPicPr>
            <p:cNvPr id="700" name="Google Shape;700;p76"/>
            <p:cNvPicPr preferRelativeResize="0"/>
            <p:nvPr/>
          </p:nvPicPr>
          <p:blipFill rotWithShape="1">
            <a:blip r:embed="rId9">
              <a:alphaModFix/>
            </a:blip>
            <a:srcRect b="0" l="0" r="0" t="0"/>
            <a:stretch/>
          </p:blipFill>
          <p:spPr>
            <a:xfrm>
              <a:off x="9466917" y="3115314"/>
              <a:ext cx="548640" cy="548640"/>
            </a:xfrm>
            <a:prstGeom prst="rect">
              <a:avLst/>
            </a:prstGeom>
            <a:noFill/>
            <a:ln>
              <a:noFill/>
            </a:ln>
          </p:spPr>
        </p:pic>
        <p:sp>
          <p:nvSpPr>
            <p:cNvPr id="701" name="Google Shape;701;p76"/>
            <p:cNvSpPr txBox="1"/>
            <p:nvPr/>
          </p:nvSpPr>
          <p:spPr>
            <a:xfrm>
              <a:off x="9029700" y="3637337"/>
              <a:ext cx="1516701"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Amazon VPC</a:t>
              </a:r>
              <a:endParaRPr sz="1100"/>
            </a:p>
          </p:txBody>
        </p:sp>
        <p:sp>
          <p:nvSpPr>
            <p:cNvPr id="702" name="Google Shape;702;p76"/>
            <p:cNvSpPr/>
            <p:nvPr/>
          </p:nvSpPr>
          <p:spPr>
            <a:xfrm>
              <a:off x="1125184" y="4010019"/>
              <a:ext cx="4665980" cy="1003950"/>
            </a:xfrm>
            <a:prstGeom prst="round2DiagRect">
              <a:avLst>
                <a:gd fmla="val 16667" name="adj1"/>
                <a:gd fmla="val 16326" name="adj2"/>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703" name="Google Shape;703;p76"/>
            <p:cNvSpPr txBox="1"/>
            <p:nvPr/>
          </p:nvSpPr>
          <p:spPr>
            <a:xfrm>
              <a:off x="2298984" y="4295061"/>
              <a:ext cx="1176179" cy="49244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On-premises </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servers</a:t>
              </a:r>
              <a:endParaRPr sz="1100"/>
            </a:p>
          </p:txBody>
        </p:sp>
        <p:sp>
          <p:nvSpPr>
            <p:cNvPr id="704" name="Google Shape;704;p76"/>
            <p:cNvSpPr/>
            <p:nvPr/>
          </p:nvSpPr>
          <p:spPr>
            <a:xfrm>
              <a:off x="6486760" y="4011320"/>
              <a:ext cx="4665919" cy="1001347"/>
            </a:xfrm>
            <a:prstGeom prst="round2DiagRect">
              <a:avLst>
                <a:gd fmla="val 16667" name="adj1"/>
                <a:gd fmla="val 17415" name="adj2"/>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pic>
          <p:nvPicPr>
            <p:cNvPr id="705" name="Google Shape;705;p76"/>
            <p:cNvPicPr preferRelativeResize="0"/>
            <p:nvPr/>
          </p:nvPicPr>
          <p:blipFill rotWithShape="1">
            <a:blip r:embed="rId10">
              <a:alphaModFix/>
            </a:blip>
            <a:srcRect b="0" l="0" r="0" t="0"/>
            <a:stretch/>
          </p:blipFill>
          <p:spPr>
            <a:xfrm>
              <a:off x="7431253" y="4015699"/>
              <a:ext cx="548640" cy="548640"/>
            </a:xfrm>
            <a:prstGeom prst="rect">
              <a:avLst/>
            </a:prstGeom>
            <a:noFill/>
            <a:ln>
              <a:noFill/>
            </a:ln>
          </p:spPr>
        </p:pic>
        <p:sp>
          <p:nvSpPr>
            <p:cNvPr id="706" name="Google Shape;706;p76"/>
            <p:cNvSpPr txBox="1"/>
            <p:nvPr/>
          </p:nvSpPr>
          <p:spPr>
            <a:xfrm>
              <a:off x="7083068" y="4567867"/>
              <a:ext cx="888000" cy="338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AMI</a:t>
              </a:r>
              <a:endParaRPr sz="1100"/>
            </a:p>
          </p:txBody>
        </p:sp>
        <p:sp>
          <p:nvSpPr>
            <p:cNvPr id="707" name="Google Shape;707;p76"/>
            <p:cNvSpPr/>
            <p:nvPr/>
          </p:nvSpPr>
          <p:spPr>
            <a:xfrm>
              <a:off x="8341897" y="4289376"/>
              <a:ext cx="914400" cy="504767"/>
            </a:xfrm>
            <a:prstGeom prst="rightArrow">
              <a:avLst>
                <a:gd fmla="val 71256" name="adj1"/>
                <a:gd fmla="val 50000" name="adj2"/>
              </a:avLst>
            </a:prstGeom>
            <a:gradFill>
              <a:gsLst>
                <a:gs pos="0">
                  <a:srgbClr val="FD9407">
                    <a:alpha val="4705"/>
                  </a:srgbClr>
                </a:gs>
                <a:gs pos="100000">
                  <a:srgbClr val="FF9900">
                    <a:alpha val="50980"/>
                  </a:srgbClr>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pic>
          <p:nvPicPr>
            <p:cNvPr id="708" name="Google Shape;708;p76"/>
            <p:cNvPicPr preferRelativeResize="0"/>
            <p:nvPr/>
          </p:nvPicPr>
          <p:blipFill rotWithShape="1">
            <a:blip r:embed="rId11">
              <a:alphaModFix/>
            </a:blip>
            <a:srcRect b="0" l="0" r="0" t="0"/>
            <a:stretch/>
          </p:blipFill>
          <p:spPr>
            <a:xfrm>
              <a:off x="9821364" y="4015699"/>
              <a:ext cx="548640" cy="548640"/>
            </a:xfrm>
            <a:prstGeom prst="rect">
              <a:avLst/>
            </a:prstGeom>
            <a:noFill/>
            <a:ln>
              <a:noFill/>
            </a:ln>
          </p:spPr>
        </p:pic>
        <p:sp>
          <p:nvSpPr>
            <p:cNvPr id="709" name="Google Shape;709;p76"/>
            <p:cNvSpPr txBox="1"/>
            <p:nvPr/>
          </p:nvSpPr>
          <p:spPr>
            <a:xfrm>
              <a:off x="9179921" y="4447344"/>
              <a:ext cx="1972759"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Amazon EC2 instances</a:t>
              </a:r>
              <a:endParaRPr sz="1100"/>
            </a:p>
          </p:txBody>
        </p:sp>
        <p:sp>
          <p:nvSpPr>
            <p:cNvPr id="710" name="Google Shape;710;p76"/>
            <p:cNvSpPr/>
            <p:nvPr/>
          </p:nvSpPr>
          <p:spPr>
            <a:xfrm>
              <a:off x="1125184" y="5094001"/>
              <a:ext cx="4665980" cy="1003950"/>
            </a:xfrm>
            <a:prstGeom prst="round2DiagRect">
              <a:avLst>
                <a:gd fmla="val 16667" name="adj1"/>
                <a:gd fmla="val 16326" name="adj2"/>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711" name="Google Shape;711;p76"/>
            <p:cNvSpPr/>
            <p:nvPr/>
          </p:nvSpPr>
          <p:spPr>
            <a:xfrm>
              <a:off x="4184064" y="5418067"/>
              <a:ext cx="1117500" cy="378600"/>
            </a:xfrm>
            <a:prstGeom prst="rect">
              <a:avLst/>
            </a:prstGeom>
            <a:gradFill>
              <a:gsLst>
                <a:gs pos="0">
                  <a:srgbClr val="537393"/>
                </a:gs>
                <a:gs pos="35001">
                  <a:srgbClr val="96ADC4"/>
                </a:gs>
                <a:gs pos="100000">
                  <a:srgbClr val="D2DCE6"/>
                </a:gs>
              </a:gsLst>
              <a:lin ang="16200000" scaled="0"/>
            </a:gradFill>
            <a:ln cap="flat" cmpd="sng" w="9525">
              <a:solidFill>
                <a:srgbClr val="304356"/>
              </a:solidFill>
              <a:prstDash val="solid"/>
              <a:miter lim="800000"/>
              <a:headEnd len="sm" w="sm" type="none"/>
              <a:tailEnd len="sm" w="sm" type="none"/>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rgbClr val="304356"/>
                  </a:solidFill>
                  <a:latin typeface="Arial"/>
                  <a:ea typeface="Arial"/>
                  <a:cs typeface="Arial"/>
                  <a:sym typeface="Arial"/>
                </a:rPr>
                <a:t>RDBMS</a:t>
              </a:r>
              <a:endParaRPr sz="1100"/>
            </a:p>
          </p:txBody>
        </p:sp>
        <p:sp>
          <p:nvSpPr>
            <p:cNvPr id="712" name="Google Shape;712;p76"/>
            <p:cNvSpPr/>
            <p:nvPr/>
          </p:nvSpPr>
          <p:spPr>
            <a:xfrm>
              <a:off x="6486699" y="5094001"/>
              <a:ext cx="4665980" cy="1003950"/>
            </a:xfrm>
            <a:prstGeom prst="round2DiagRect">
              <a:avLst>
                <a:gd fmla="val 16667" name="adj1"/>
                <a:gd fmla="val 16326" name="adj2"/>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pic>
          <p:nvPicPr>
            <p:cNvPr id="713" name="Google Shape;713;p76"/>
            <p:cNvPicPr preferRelativeResize="0"/>
            <p:nvPr/>
          </p:nvPicPr>
          <p:blipFill rotWithShape="1">
            <a:blip r:embed="rId12">
              <a:alphaModFix/>
            </a:blip>
            <a:srcRect b="0" l="0" r="0" t="0"/>
            <a:stretch/>
          </p:blipFill>
          <p:spPr>
            <a:xfrm>
              <a:off x="7065493" y="5111372"/>
              <a:ext cx="548640" cy="548640"/>
            </a:xfrm>
            <a:prstGeom prst="rect">
              <a:avLst/>
            </a:prstGeom>
            <a:noFill/>
            <a:ln>
              <a:noFill/>
            </a:ln>
          </p:spPr>
        </p:pic>
        <p:pic>
          <p:nvPicPr>
            <p:cNvPr id="714" name="Google Shape;714;p76"/>
            <p:cNvPicPr preferRelativeResize="0"/>
            <p:nvPr/>
          </p:nvPicPr>
          <p:blipFill rotWithShape="1">
            <a:blip r:embed="rId13">
              <a:alphaModFix/>
            </a:blip>
            <a:srcRect b="0" l="0" r="0" t="0"/>
            <a:stretch/>
          </p:blipFill>
          <p:spPr>
            <a:xfrm>
              <a:off x="8124987" y="5111372"/>
              <a:ext cx="548640" cy="548640"/>
            </a:xfrm>
            <a:prstGeom prst="rect">
              <a:avLst/>
            </a:prstGeom>
            <a:noFill/>
            <a:ln>
              <a:noFill/>
            </a:ln>
          </p:spPr>
        </p:pic>
        <p:pic>
          <p:nvPicPr>
            <p:cNvPr id="715" name="Google Shape;715;p76"/>
            <p:cNvPicPr preferRelativeResize="0"/>
            <p:nvPr/>
          </p:nvPicPr>
          <p:blipFill rotWithShape="1">
            <a:blip r:embed="rId14">
              <a:alphaModFix/>
            </a:blip>
            <a:srcRect b="0" l="0" r="0" t="0"/>
            <a:stretch/>
          </p:blipFill>
          <p:spPr>
            <a:xfrm>
              <a:off x="9241311" y="5125069"/>
              <a:ext cx="548640" cy="548640"/>
            </a:xfrm>
            <a:prstGeom prst="rect">
              <a:avLst/>
            </a:prstGeom>
            <a:noFill/>
            <a:ln>
              <a:noFill/>
            </a:ln>
          </p:spPr>
        </p:pic>
        <p:pic>
          <p:nvPicPr>
            <p:cNvPr id="716" name="Google Shape;716;p76"/>
            <p:cNvPicPr preferRelativeResize="0"/>
            <p:nvPr/>
          </p:nvPicPr>
          <p:blipFill rotWithShape="1">
            <a:blip r:embed="rId15">
              <a:alphaModFix/>
            </a:blip>
            <a:srcRect b="0" l="0" r="0" t="0"/>
            <a:stretch/>
          </p:blipFill>
          <p:spPr>
            <a:xfrm>
              <a:off x="10309287" y="5111372"/>
              <a:ext cx="548640" cy="548640"/>
            </a:xfrm>
            <a:prstGeom prst="rect">
              <a:avLst/>
            </a:prstGeom>
            <a:noFill/>
            <a:ln>
              <a:noFill/>
            </a:ln>
          </p:spPr>
        </p:pic>
        <p:sp>
          <p:nvSpPr>
            <p:cNvPr id="717" name="Google Shape;717;p76"/>
            <p:cNvSpPr/>
            <p:nvPr/>
          </p:nvSpPr>
          <p:spPr>
            <a:xfrm>
              <a:off x="5177857" y="2074027"/>
              <a:ext cx="1888202" cy="572991"/>
            </a:xfrm>
            <a:prstGeom prst="leftRightArrow">
              <a:avLst>
                <a:gd fmla="val 69609" name="adj1"/>
                <a:gd fmla="val 50000" name="adj2"/>
              </a:avLst>
            </a:prstGeom>
            <a:solidFill>
              <a:srgbClr val="D4DAD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Security</a:t>
              </a:r>
              <a:endParaRPr sz="1100"/>
            </a:p>
          </p:txBody>
        </p:sp>
        <p:sp>
          <p:nvSpPr>
            <p:cNvPr id="718" name="Google Shape;718;p76"/>
            <p:cNvSpPr/>
            <p:nvPr/>
          </p:nvSpPr>
          <p:spPr>
            <a:xfrm>
              <a:off x="5177857" y="3136480"/>
              <a:ext cx="1888202" cy="572991"/>
            </a:xfrm>
            <a:prstGeom prst="leftRightArrow">
              <a:avLst>
                <a:gd fmla="val 69609" name="adj1"/>
                <a:gd fmla="val 50000" name="adj2"/>
              </a:avLst>
            </a:prstGeom>
            <a:solidFill>
              <a:srgbClr val="D4DAD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Networking</a:t>
              </a:r>
              <a:endParaRPr sz="1100"/>
            </a:p>
          </p:txBody>
        </p:sp>
        <p:sp>
          <p:nvSpPr>
            <p:cNvPr id="719" name="Google Shape;719;p76"/>
            <p:cNvSpPr/>
            <p:nvPr/>
          </p:nvSpPr>
          <p:spPr>
            <a:xfrm>
              <a:off x="5177857" y="4221152"/>
              <a:ext cx="1888202" cy="572991"/>
            </a:xfrm>
            <a:prstGeom prst="leftRightArrow">
              <a:avLst>
                <a:gd fmla="val 69609" name="adj1"/>
                <a:gd fmla="val 50000" name="adj2"/>
              </a:avLst>
            </a:prstGeom>
            <a:solidFill>
              <a:srgbClr val="D4DAD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Compute</a:t>
              </a:r>
              <a:endParaRPr sz="1100"/>
            </a:p>
          </p:txBody>
        </p:sp>
        <p:sp>
          <p:nvSpPr>
            <p:cNvPr id="720" name="Google Shape;720;p76"/>
            <p:cNvSpPr/>
            <p:nvPr/>
          </p:nvSpPr>
          <p:spPr>
            <a:xfrm>
              <a:off x="5194861" y="5222499"/>
              <a:ext cx="1888202" cy="783356"/>
            </a:xfrm>
            <a:prstGeom prst="leftRightArrow">
              <a:avLst>
                <a:gd fmla="val 76592" name="adj1"/>
                <a:gd fmla="val 34674" name="adj2"/>
              </a:avLst>
            </a:prstGeom>
            <a:solidFill>
              <a:srgbClr val="D4DAD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Storage and</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database </a:t>
              </a:r>
              <a:endParaRPr sz="1100"/>
            </a:p>
          </p:txBody>
        </p:sp>
        <p:sp>
          <p:nvSpPr>
            <p:cNvPr id="721" name="Google Shape;721;p76"/>
            <p:cNvSpPr txBox="1"/>
            <p:nvPr/>
          </p:nvSpPr>
          <p:spPr>
            <a:xfrm>
              <a:off x="6668371" y="5600659"/>
              <a:ext cx="1307145"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Amazon EBS</a:t>
              </a:r>
              <a:endParaRPr sz="1100"/>
            </a:p>
          </p:txBody>
        </p:sp>
        <p:sp>
          <p:nvSpPr>
            <p:cNvPr id="722" name="Google Shape;722;p76"/>
            <p:cNvSpPr txBox="1"/>
            <p:nvPr/>
          </p:nvSpPr>
          <p:spPr>
            <a:xfrm>
              <a:off x="7754553" y="5600659"/>
              <a:ext cx="1307145"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Amazon </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EFS</a:t>
              </a:r>
              <a:endParaRPr sz="1100"/>
            </a:p>
          </p:txBody>
        </p:sp>
        <p:sp>
          <p:nvSpPr>
            <p:cNvPr id="723" name="Google Shape;723;p76"/>
            <p:cNvSpPr txBox="1"/>
            <p:nvPr/>
          </p:nvSpPr>
          <p:spPr>
            <a:xfrm>
              <a:off x="8710241" y="5600659"/>
              <a:ext cx="1542192"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Amazon </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S3</a:t>
              </a:r>
              <a:endParaRPr sz="1100"/>
            </a:p>
          </p:txBody>
        </p:sp>
        <p:sp>
          <p:nvSpPr>
            <p:cNvPr id="724" name="Google Shape;724;p76"/>
            <p:cNvSpPr txBox="1"/>
            <p:nvPr/>
          </p:nvSpPr>
          <p:spPr>
            <a:xfrm>
              <a:off x="9913340" y="5600659"/>
              <a:ext cx="1307145" cy="5847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Amazon RDS</a:t>
              </a:r>
              <a:endParaRPr sz="1100"/>
            </a:p>
          </p:txBody>
        </p:sp>
        <p:sp>
          <p:nvSpPr>
            <p:cNvPr id="725" name="Google Shape;725;p76"/>
            <p:cNvSpPr/>
            <p:nvPr/>
          </p:nvSpPr>
          <p:spPr>
            <a:xfrm>
              <a:off x="6769564" y="1972935"/>
              <a:ext cx="1371600" cy="731520"/>
            </a:xfrm>
            <a:prstGeom prst="rect">
              <a:avLst/>
            </a:prstGeom>
            <a:noFill/>
            <a:ln cap="flat" cmpd="sng" w="12700">
              <a:solidFill>
                <a:srgbClr val="DF3312"/>
              </a:solidFill>
              <a:prstDash val="solid"/>
              <a:miter lim="800000"/>
              <a:headEnd len="sm" w="sm" type="none"/>
              <a:tailEnd len="sm" w="sm" type="none"/>
            </a:ln>
          </p:spPr>
          <p:txBody>
            <a:bodyPr anchorCtr="1" anchor="t" bIns="34275" lIns="68575" spcFirstLastPara="1" rIns="68575" wrap="square" tIns="68575">
              <a:noAutofit/>
            </a:bodyPr>
            <a:lstStyle/>
            <a:p>
              <a:pPr indent="0" lvl="0" marL="0" marR="0" rtl="0" algn="ctr">
                <a:lnSpc>
                  <a:spcPct val="100000"/>
                </a:lnSpc>
                <a:spcBef>
                  <a:spcPts val="0"/>
                </a:spcBef>
                <a:spcAft>
                  <a:spcPts val="0"/>
                </a:spcAft>
                <a:buClr>
                  <a:srgbClr val="DF3312"/>
                </a:buClr>
                <a:buSzPts val="1200"/>
                <a:buFont typeface="Arial"/>
                <a:buNone/>
              </a:pPr>
              <a:r>
                <a:rPr b="0" i="0" lang="en" sz="1200" u="none" cap="none" strike="noStrike">
                  <a:solidFill>
                    <a:srgbClr val="DF3312"/>
                  </a:solidFill>
                  <a:latin typeface="Arial"/>
                  <a:ea typeface="Arial"/>
                  <a:cs typeface="Arial"/>
                  <a:sym typeface="Arial"/>
                </a:rPr>
                <a:t>Security </a:t>
              </a:r>
              <a:br>
                <a:rPr b="0" i="0" lang="en" sz="1200" u="none" cap="none" strike="noStrike">
                  <a:solidFill>
                    <a:srgbClr val="DF3312"/>
                  </a:solidFill>
                  <a:latin typeface="Arial"/>
                  <a:ea typeface="Arial"/>
                  <a:cs typeface="Arial"/>
                  <a:sym typeface="Arial"/>
                </a:rPr>
              </a:br>
              <a:r>
                <a:rPr b="0" i="0" lang="en" sz="1200" u="none" cap="none" strike="noStrike">
                  <a:solidFill>
                    <a:srgbClr val="DF3312"/>
                  </a:solidFill>
                  <a:latin typeface="Arial"/>
                  <a:ea typeface="Arial"/>
                  <a:cs typeface="Arial"/>
                  <a:sym typeface="Arial"/>
                </a:rPr>
                <a:t>groups</a:t>
              </a:r>
              <a:endParaRPr sz="1100"/>
            </a:p>
          </p:txBody>
        </p:sp>
        <p:pic>
          <p:nvPicPr>
            <p:cNvPr id="726" name="Google Shape;726;p76"/>
            <p:cNvPicPr preferRelativeResize="0"/>
            <p:nvPr/>
          </p:nvPicPr>
          <p:blipFill rotWithShape="1">
            <a:blip r:embed="rId16">
              <a:alphaModFix/>
            </a:blip>
            <a:srcRect b="0" l="0" r="0" t="0"/>
            <a:stretch/>
          </p:blipFill>
          <p:spPr>
            <a:xfrm>
              <a:off x="3534427" y="4072306"/>
              <a:ext cx="693446" cy="693446"/>
            </a:xfrm>
            <a:prstGeom prst="rect">
              <a:avLst/>
            </a:prstGeom>
            <a:noFill/>
            <a:ln>
              <a:noFill/>
            </a:ln>
          </p:spPr>
        </p:pic>
        <p:pic>
          <p:nvPicPr>
            <p:cNvPr id="727" name="Google Shape;727;p76"/>
            <p:cNvPicPr preferRelativeResize="0"/>
            <p:nvPr/>
          </p:nvPicPr>
          <p:blipFill rotWithShape="1">
            <a:blip r:embed="rId16">
              <a:alphaModFix/>
            </a:blip>
            <a:srcRect b="0" l="0" r="0" t="0"/>
            <a:stretch/>
          </p:blipFill>
          <p:spPr>
            <a:xfrm>
              <a:off x="3939073" y="4135564"/>
              <a:ext cx="693446" cy="693446"/>
            </a:xfrm>
            <a:prstGeom prst="rect">
              <a:avLst/>
            </a:prstGeom>
            <a:noFill/>
            <a:ln>
              <a:noFill/>
            </a:ln>
          </p:spPr>
        </p:pic>
        <p:pic>
          <p:nvPicPr>
            <p:cNvPr id="728" name="Google Shape;728;p76"/>
            <p:cNvPicPr preferRelativeResize="0"/>
            <p:nvPr/>
          </p:nvPicPr>
          <p:blipFill rotWithShape="1">
            <a:blip r:embed="rId16">
              <a:alphaModFix/>
            </a:blip>
            <a:srcRect b="0" l="0" r="0" t="0"/>
            <a:stretch/>
          </p:blipFill>
          <p:spPr>
            <a:xfrm>
              <a:off x="4358888" y="4224706"/>
              <a:ext cx="693446" cy="693446"/>
            </a:xfrm>
            <a:prstGeom prst="rect">
              <a:avLst/>
            </a:prstGeom>
            <a:noFill/>
            <a:ln>
              <a:noFill/>
            </a:ln>
          </p:spPr>
        </p:pic>
        <p:pic>
          <p:nvPicPr>
            <p:cNvPr id="729" name="Google Shape;729;p76"/>
            <p:cNvPicPr preferRelativeResize="0"/>
            <p:nvPr/>
          </p:nvPicPr>
          <p:blipFill rotWithShape="1">
            <a:blip r:embed="rId17">
              <a:alphaModFix/>
            </a:blip>
            <a:srcRect b="0" l="0" r="0" t="0"/>
            <a:stretch/>
          </p:blipFill>
          <p:spPr>
            <a:xfrm>
              <a:off x="1631692" y="3115314"/>
              <a:ext cx="469900" cy="469900"/>
            </a:xfrm>
            <a:prstGeom prst="rect">
              <a:avLst/>
            </a:prstGeom>
            <a:noFill/>
            <a:ln>
              <a:noFill/>
            </a:ln>
          </p:spPr>
        </p:pic>
        <p:pic>
          <p:nvPicPr>
            <p:cNvPr id="730" name="Google Shape;730;p76"/>
            <p:cNvPicPr preferRelativeResize="0"/>
            <p:nvPr/>
          </p:nvPicPr>
          <p:blipFill rotWithShape="1">
            <a:blip r:embed="rId18">
              <a:alphaModFix/>
            </a:blip>
            <a:srcRect b="0" l="0" r="0" t="0"/>
            <a:stretch/>
          </p:blipFill>
          <p:spPr>
            <a:xfrm>
              <a:off x="4123938" y="1994701"/>
              <a:ext cx="469900" cy="469900"/>
            </a:xfrm>
            <a:prstGeom prst="rect">
              <a:avLst/>
            </a:prstGeom>
            <a:noFill/>
            <a:ln>
              <a:noFill/>
            </a:ln>
          </p:spPr>
        </p:pic>
        <p:pic>
          <p:nvPicPr>
            <p:cNvPr id="731" name="Google Shape;731;p76"/>
            <p:cNvPicPr preferRelativeResize="0"/>
            <p:nvPr/>
          </p:nvPicPr>
          <p:blipFill rotWithShape="1">
            <a:blip r:embed="rId19">
              <a:alphaModFix/>
            </a:blip>
            <a:srcRect b="0" l="0" r="0" t="0"/>
            <a:stretch/>
          </p:blipFill>
          <p:spPr>
            <a:xfrm>
              <a:off x="8889694" y="2012992"/>
              <a:ext cx="469900" cy="469900"/>
            </a:xfrm>
            <a:prstGeom prst="rect">
              <a:avLst/>
            </a:prstGeom>
            <a:noFill/>
            <a:ln>
              <a:noFill/>
            </a:ln>
          </p:spPr>
        </p:pic>
        <p:grpSp>
          <p:nvGrpSpPr>
            <p:cNvPr id="732" name="Google Shape;732;p76"/>
            <p:cNvGrpSpPr/>
            <p:nvPr/>
          </p:nvGrpSpPr>
          <p:grpSpPr>
            <a:xfrm>
              <a:off x="1428087" y="5337246"/>
              <a:ext cx="720382" cy="679912"/>
              <a:chOff x="1428087" y="5260736"/>
              <a:chExt cx="720382" cy="679912"/>
            </a:xfrm>
          </p:grpSpPr>
          <p:pic>
            <p:nvPicPr>
              <p:cNvPr id="733" name="Google Shape;733;p76"/>
              <p:cNvPicPr preferRelativeResize="0"/>
              <p:nvPr/>
            </p:nvPicPr>
            <p:blipFill rotWithShape="1">
              <a:blip r:embed="rId20">
                <a:alphaModFix/>
              </a:blip>
              <a:srcRect b="0" l="0" r="0" t="0"/>
              <a:stretch/>
            </p:blipFill>
            <p:spPr>
              <a:xfrm>
                <a:off x="1428087" y="5260736"/>
                <a:ext cx="679912" cy="679912"/>
              </a:xfrm>
              <a:prstGeom prst="rect">
                <a:avLst/>
              </a:prstGeom>
              <a:noFill/>
              <a:ln>
                <a:noFill/>
              </a:ln>
            </p:spPr>
          </p:pic>
          <p:sp>
            <p:nvSpPr>
              <p:cNvPr id="734" name="Google Shape;734;p76"/>
              <p:cNvSpPr txBox="1"/>
              <p:nvPr/>
            </p:nvSpPr>
            <p:spPr>
              <a:xfrm>
                <a:off x="1485769" y="5431423"/>
                <a:ext cx="662700" cy="338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DAS</a:t>
                </a:r>
                <a:endParaRPr sz="1100"/>
              </a:p>
            </p:txBody>
          </p:sp>
        </p:grpSp>
        <p:grpSp>
          <p:nvGrpSpPr>
            <p:cNvPr id="735" name="Google Shape;735;p76"/>
            <p:cNvGrpSpPr/>
            <p:nvPr/>
          </p:nvGrpSpPr>
          <p:grpSpPr>
            <a:xfrm>
              <a:off x="2393185" y="5337246"/>
              <a:ext cx="679912" cy="679912"/>
              <a:chOff x="2099577" y="5293948"/>
              <a:chExt cx="679912" cy="679912"/>
            </a:xfrm>
          </p:grpSpPr>
          <p:sp>
            <p:nvSpPr>
              <p:cNvPr id="736" name="Google Shape;736;p76"/>
              <p:cNvSpPr txBox="1"/>
              <p:nvPr/>
            </p:nvSpPr>
            <p:spPr>
              <a:xfrm>
                <a:off x="2154840" y="5464627"/>
                <a:ext cx="569387"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SAN</a:t>
                </a:r>
                <a:endParaRPr sz="1100"/>
              </a:p>
            </p:txBody>
          </p:sp>
          <p:pic>
            <p:nvPicPr>
              <p:cNvPr id="737" name="Google Shape;737;p76"/>
              <p:cNvPicPr preferRelativeResize="0"/>
              <p:nvPr/>
            </p:nvPicPr>
            <p:blipFill rotWithShape="1">
              <a:blip r:embed="rId20">
                <a:alphaModFix/>
              </a:blip>
              <a:srcRect b="0" l="0" r="0" t="0"/>
              <a:stretch/>
            </p:blipFill>
            <p:spPr>
              <a:xfrm>
                <a:off x="2099577" y="5293948"/>
                <a:ext cx="679912" cy="679912"/>
              </a:xfrm>
              <a:prstGeom prst="rect">
                <a:avLst/>
              </a:prstGeom>
              <a:noFill/>
              <a:ln>
                <a:noFill/>
              </a:ln>
            </p:spPr>
          </p:pic>
        </p:grpSp>
        <p:grpSp>
          <p:nvGrpSpPr>
            <p:cNvPr id="738" name="Google Shape;738;p76"/>
            <p:cNvGrpSpPr/>
            <p:nvPr/>
          </p:nvGrpSpPr>
          <p:grpSpPr>
            <a:xfrm>
              <a:off x="3358283" y="5198571"/>
              <a:ext cx="679912" cy="818587"/>
              <a:chOff x="3358283" y="5198571"/>
              <a:chExt cx="679912" cy="818587"/>
            </a:xfrm>
          </p:grpSpPr>
          <p:grpSp>
            <p:nvGrpSpPr>
              <p:cNvPr id="739" name="Google Shape;739;p76"/>
              <p:cNvGrpSpPr/>
              <p:nvPr/>
            </p:nvGrpSpPr>
            <p:grpSpPr>
              <a:xfrm>
                <a:off x="3572260" y="5198571"/>
                <a:ext cx="251959" cy="219487"/>
                <a:chOff x="3555015" y="5198571"/>
                <a:chExt cx="251959" cy="219487"/>
              </a:xfrm>
            </p:grpSpPr>
            <p:sp>
              <p:nvSpPr>
                <p:cNvPr id="740" name="Google Shape;740;p76"/>
                <p:cNvSpPr/>
                <p:nvPr/>
              </p:nvSpPr>
              <p:spPr>
                <a:xfrm>
                  <a:off x="3636926" y="5198571"/>
                  <a:ext cx="96677" cy="80812"/>
                </a:xfrm>
                <a:prstGeom prst="rect">
                  <a:avLst/>
                </a:prstGeom>
                <a:solidFill>
                  <a:srgbClr val="30435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741" name="Google Shape;741;p76"/>
                <p:cNvSpPr/>
                <p:nvPr/>
              </p:nvSpPr>
              <p:spPr>
                <a:xfrm>
                  <a:off x="3555015" y="5337246"/>
                  <a:ext cx="96677" cy="80812"/>
                </a:xfrm>
                <a:prstGeom prst="rect">
                  <a:avLst/>
                </a:prstGeom>
                <a:solidFill>
                  <a:srgbClr val="30435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742" name="Google Shape;742;p76"/>
                <p:cNvSpPr/>
                <p:nvPr/>
              </p:nvSpPr>
              <p:spPr>
                <a:xfrm>
                  <a:off x="3710297" y="5337246"/>
                  <a:ext cx="96677" cy="80812"/>
                </a:xfrm>
                <a:prstGeom prst="rect">
                  <a:avLst/>
                </a:prstGeom>
                <a:solidFill>
                  <a:srgbClr val="30435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cxnSp>
              <p:nvCxnSpPr>
                <p:cNvPr id="743" name="Google Shape;743;p76"/>
                <p:cNvCxnSpPr>
                  <a:stCxn id="740" idx="2"/>
                </p:cNvCxnSpPr>
                <p:nvPr/>
              </p:nvCxnSpPr>
              <p:spPr>
                <a:xfrm flipH="1">
                  <a:off x="3684364" y="5279383"/>
                  <a:ext cx="900" cy="33300"/>
                </a:xfrm>
                <a:prstGeom prst="straightConnector1">
                  <a:avLst/>
                </a:prstGeom>
                <a:noFill/>
                <a:ln cap="flat" cmpd="sng" w="9525">
                  <a:solidFill>
                    <a:srgbClr val="304356"/>
                  </a:solidFill>
                  <a:prstDash val="solid"/>
                  <a:round/>
                  <a:headEnd len="sm" w="sm" type="none"/>
                  <a:tailEnd len="sm" w="sm" type="none"/>
                </a:ln>
              </p:spPr>
            </p:cxnSp>
            <p:cxnSp>
              <p:nvCxnSpPr>
                <p:cNvPr id="744" name="Google Shape;744;p76"/>
                <p:cNvCxnSpPr/>
                <p:nvPr/>
              </p:nvCxnSpPr>
              <p:spPr>
                <a:xfrm>
                  <a:off x="3600915" y="5308002"/>
                  <a:ext cx="159544" cy="0"/>
                </a:xfrm>
                <a:prstGeom prst="straightConnector1">
                  <a:avLst/>
                </a:prstGeom>
                <a:noFill/>
                <a:ln cap="flat" cmpd="sng" w="9525">
                  <a:solidFill>
                    <a:srgbClr val="304356"/>
                  </a:solidFill>
                  <a:prstDash val="solid"/>
                  <a:round/>
                  <a:headEnd len="sm" w="sm" type="none"/>
                  <a:tailEnd len="sm" w="sm" type="none"/>
                </a:ln>
              </p:spPr>
            </p:cxnSp>
            <p:cxnSp>
              <p:nvCxnSpPr>
                <p:cNvPr id="745" name="Google Shape;745;p76"/>
                <p:cNvCxnSpPr>
                  <a:stCxn id="741" idx="0"/>
                </p:cNvCxnSpPr>
                <p:nvPr/>
              </p:nvCxnSpPr>
              <p:spPr>
                <a:xfrm rot="10800000">
                  <a:off x="3603354" y="5308146"/>
                  <a:ext cx="0" cy="29100"/>
                </a:xfrm>
                <a:prstGeom prst="straightConnector1">
                  <a:avLst/>
                </a:prstGeom>
                <a:noFill/>
                <a:ln cap="flat" cmpd="sng" w="9525">
                  <a:solidFill>
                    <a:srgbClr val="304356"/>
                  </a:solidFill>
                  <a:prstDash val="solid"/>
                  <a:round/>
                  <a:headEnd len="sm" w="sm" type="none"/>
                  <a:tailEnd len="sm" w="sm" type="none"/>
                </a:ln>
              </p:spPr>
            </p:cxnSp>
            <p:cxnSp>
              <p:nvCxnSpPr>
                <p:cNvPr id="746" name="Google Shape;746;p76"/>
                <p:cNvCxnSpPr>
                  <a:stCxn id="742" idx="0"/>
                </p:cNvCxnSpPr>
                <p:nvPr/>
              </p:nvCxnSpPr>
              <p:spPr>
                <a:xfrm rot="10800000">
                  <a:off x="3758036" y="5308146"/>
                  <a:ext cx="600" cy="29100"/>
                </a:xfrm>
                <a:prstGeom prst="straightConnector1">
                  <a:avLst/>
                </a:prstGeom>
                <a:noFill/>
                <a:ln cap="flat" cmpd="sng" w="9525">
                  <a:solidFill>
                    <a:srgbClr val="304356"/>
                  </a:solidFill>
                  <a:prstDash val="solid"/>
                  <a:round/>
                  <a:headEnd len="sm" w="sm" type="none"/>
                  <a:tailEnd len="sm" w="sm" type="none"/>
                </a:ln>
              </p:spPr>
            </p:cxnSp>
          </p:grpSp>
          <p:grpSp>
            <p:nvGrpSpPr>
              <p:cNvPr id="747" name="Google Shape;747;p76"/>
              <p:cNvGrpSpPr/>
              <p:nvPr/>
            </p:nvGrpSpPr>
            <p:grpSpPr>
              <a:xfrm>
                <a:off x="3358283" y="5337246"/>
                <a:ext cx="679912" cy="679912"/>
                <a:chOff x="3358283" y="5337246"/>
                <a:chExt cx="679912" cy="679912"/>
              </a:xfrm>
            </p:grpSpPr>
            <p:sp>
              <p:nvSpPr>
                <p:cNvPr id="748" name="Google Shape;748;p76"/>
                <p:cNvSpPr txBox="1"/>
                <p:nvPr/>
              </p:nvSpPr>
              <p:spPr>
                <a:xfrm>
                  <a:off x="3413546" y="5507925"/>
                  <a:ext cx="569387" cy="33855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NAS</a:t>
                  </a:r>
                  <a:endParaRPr sz="1100"/>
                </a:p>
              </p:txBody>
            </p:sp>
            <p:pic>
              <p:nvPicPr>
                <p:cNvPr id="749" name="Google Shape;749;p76"/>
                <p:cNvPicPr preferRelativeResize="0"/>
                <p:nvPr/>
              </p:nvPicPr>
              <p:blipFill rotWithShape="1">
                <a:blip r:embed="rId20">
                  <a:alphaModFix/>
                </a:blip>
                <a:srcRect b="0" l="0" r="0" t="0"/>
                <a:stretch/>
              </p:blipFill>
              <p:spPr>
                <a:xfrm>
                  <a:off x="3358283" y="5337246"/>
                  <a:ext cx="679912" cy="679912"/>
                </a:xfrm>
                <a:prstGeom prst="rect">
                  <a:avLst/>
                </a:prstGeom>
                <a:noFill/>
                <a:ln>
                  <a:noFill/>
                </a:ln>
              </p:spPr>
            </p:pic>
          </p:gr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7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55" name="Google Shape;755;p77"/>
          <p:cNvSpPr txBox="1"/>
          <p:nvPr>
            <p:ph type="ctrTitle"/>
          </p:nvPr>
        </p:nvSpPr>
        <p:spPr>
          <a:xfrm>
            <a:off x="182699" y="219074"/>
            <a:ext cx="2970732" cy="1400176"/>
          </a:xfrm>
          <a:prstGeom prst="rect">
            <a:avLst/>
          </a:prstGeom>
          <a:no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lt1"/>
              </a:buClr>
              <a:buSzPts val="2700"/>
              <a:buFont typeface="Arial"/>
              <a:buNone/>
            </a:pPr>
            <a:r>
              <a:rPr lang="en"/>
              <a:t>Section 1 key takeaways</a:t>
            </a:r>
            <a:endParaRPr/>
          </a:p>
        </p:txBody>
      </p:sp>
      <p:sp>
        <p:nvSpPr>
          <p:cNvPr id="756" name="Google Shape;756;p77"/>
          <p:cNvSpPr txBox="1"/>
          <p:nvPr>
            <p:ph idx="1"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p>
            <a:pPr indent="-177800" lvl="0" marL="177800" rtl="0" algn="l">
              <a:lnSpc>
                <a:spcPct val="100000"/>
              </a:lnSpc>
              <a:spcBef>
                <a:spcPts val="0"/>
              </a:spcBef>
              <a:spcAft>
                <a:spcPts val="0"/>
              </a:spcAft>
              <a:buClr>
                <a:schemeClr val="dk2"/>
              </a:buClr>
              <a:buSzPts val="1800"/>
              <a:buChar char="•"/>
            </a:pPr>
            <a:r>
              <a:rPr lang="en" sz="1800"/>
              <a:t>Cloud computing is the on-demand delivery of IT resources via the internet with pay-as-you-go pricing.</a:t>
            </a:r>
            <a:endParaRPr/>
          </a:p>
          <a:p>
            <a:pPr indent="-177800" lvl="0" marL="177800" rtl="0" algn="l">
              <a:lnSpc>
                <a:spcPct val="100000"/>
              </a:lnSpc>
              <a:spcBef>
                <a:spcPts val="800"/>
              </a:spcBef>
              <a:spcAft>
                <a:spcPts val="0"/>
              </a:spcAft>
              <a:buClr>
                <a:schemeClr val="dk2"/>
              </a:buClr>
              <a:buSzPts val="1800"/>
              <a:buChar char="•"/>
            </a:pPr>
            <a:r>
              <a:rPr lang="en" sz="1800"/>
              <a:t>Cloud computing enables you to think of (and use) your infrastructure as software.</a:t>
            </a:r>
            <a:endParaRPr/>
          </a:p>
          <a:p>
            <a:pPr indent="-177800" lvl="0" marL="177800" rtl="0" algn="l">
              <a:lnSpc>
                <a:spcPct val="100000"/>
              </a:lnSpc>
              <a:spcBef>
                <a:spcPts val="800"/>
              </a:spcBef>
              <a:spcAft>
                <a:spcPts val="0"/>
              </a:spcAft>
              <a:buClr>
                <a:schemeClr val="dk2"/>
              </a:buClr>
              <a:buSzPts val="1800"/>
              <a:buChar char="•"/>
            </a:pPr>
            <a:r>
              <a:rPr lang="en" sz="1800"/>
              <a:t>There are three cloud service models: IaaS, PaaS, and SaaS.</a:t>
            </a:r>
            <a:endParaRPr/>
          </a:p>
          <a:p>
            <a:pPr indent="-177800" lvl="0" marL="177800" rtl="0" algn="l">
              <a:lnSpc>
                <a:spcPct val="100000"/>
              </a:lnSpc>
              <a:spcBef>
                <a:spcPts val="800"/>
              </a:spcBef>
              <a:spcAft>
                <a:spcPts val="0"/>
              </a:spcAft>
              <a:buClr>
                <a:schemeClr val="dk2"/>
              </a:buClr>
              <a:buSzPts val="1800"/>
              <a:buChar char="•"/>
            </a:pPr>
            <a:r>
              <a:rPr lang="en" sz="1800"/>
              <a:t>There are three cloud deployment models: cloud, hybrid, and on-premises or private cloud.</a:t>
            </a:r>
            <a:endParaRPr/>
          </a:p>
          <a:p>
            <a:pPr indent="-177800" lvl="0" marL="177800" rtl="0" algn="l">
              <a:lnSpc>
                <a:spcPct val="100000"/>
              </a:lnSpc>
              <a:spcBef>
                <a:spcPts val="800"/>
              </a:spcBef>
              <a:spcAft>
                <a:spcPts val="0"/>
              </a:spcAft>
              <a:buClr>
                <a:schemeClr val="dk2"/>
              </a:buClr>
              <a:buSzPts val="1800"/>
              <a:buChar char="•"/>
            </a:pPr>
            <a:r>
              <a:rPr lang="en" sz="1800"/>
              <a:t>Almost anything you can implement with traditional IT can also be implemented as an AWS cloud computing service.</a:t>
            </a:r>
            <a:endParaRPr/>
          </a:p>
        </p:txBody>
      </p:sp>
      <p:pic>
        <p:nvPicPr>
          <p:cNvPr id="757" name="Google Shape;757;p77"/>
          <p:cNvPicPr preferRelativeResize="0"/>
          <p:nvPr/>
        </p:nvPicPr>
        <p:blipFill rotWithShape="1">
          <a:blip r:embed="rId3">
            <a:alphaModFix/>
          </a:blip>
          <a:srcRect b="0" l="4146" r="4145" t="0"/>
          <a:stretch/>
        </p:blipFill>
        <p:spPr>
          <a:xfrm>
            <a:off x="192024" y="1618488"/>
            <a:ext cx="2948486" cy="2328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78"/>
          <p:cNvSpPr txBox="1"/>
          <p:nvPr>
            <p:ph type="title"/>
          </p:nvPr>
        </p:nvSpPr>
        <p:spPr>
          <a:xfrm>
            <a:off x="274320" y="274853"/>
            <a:ext cx="6576192" cy="1720454"/>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0"/>
              </a:spcAft>
              <a:buClr>
                <a:schemeClr val="dk2"/>
              </a:buClr>
              <a:buSzPts val="3000"/>
              <a:buFont typeface="Arial"/>
              <a:buNone/>
            </a:pPr>
            <a:r>
              <a:rPr lang="en" sz="3000"/>
              <a:t>Section 2: Advantages of cloud computing</a:t>
            </a:r>
            <a:endParaRPr/>
          </a:p>
        </p:txBody>
      </p:sp>
      <p:sp>
        <p:nvSpPr>
          <p:cNvPr id="763" name="Google Shape;763;p78"/>
          <p:cNvSpPr txBox="1"/>
          <p:nvPr>
            <p:ph idx="1" type="subTitle"/>
          </p:nvPr>
        </p:nvSpPr>
        <p:spPr>
          <a:xfrm>
            <a:off x="274320" y="2016143"/>
            <a:ext cx="6576192" cy="1573591"/>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1800"/>
              <a:buNone/>
            </a:pPr>
            <a:r>
              <a:rPr lang="en"/>
              <a:t>Module 1: Cloud Concepts Overview</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7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69" name="Google Shape;769;p79"/>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Trade capital expense for variable expense</a:t>
            </a:r>
            <a:endParaRPr/>
          </a:p>
        </p:txBody>
      </p:sp>
      <p:sp>
        <p:nvSpPr>
          <p:cNvPr id="770" name="Google Shape;770;p79"/>
          <p:cNvSpPr txBox="1"/>
          <p:nvPr>
            <p:ph idx="1" type="body"/>
          </p:nvPr>
        </p:nvSpPr>
        <p:spPr>
          <a:xfrm>
            <a:off x="645795" y="3493411"/>
            <a:ext cx="3683318" cy="721401"/>
          </a:xfrm>
          <a:prstGeom prst="rect">
            <a:avLst/>
          </a:prstGeom>
          <a:solidFill>
            <a:schemeClr val="lt1"/>
          </a:solid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rgbClr val="FF9900"/>
              </a:buClr>
              <a:buSzPts val="1600"/>
              <a:buFont typeface="Noto Sans Symbols"/>
              <a:buNone/>
            </a:pPr>
            <a:r>
              <a:rPr lang="en">
                <a:solidFill>
                  <a:schemeClr val="dk1"/>
                </a:solidFill>
                <a:latin typeface="Arial"/>
                <a:ea typeface="Arial"/>
                <a:cs typeface="Arial"/>
                <a:sym typeface="Arial"/>
              </a:rPr>
              <a:t>Data center investment </a:t>
            </a:r>
            <a:br>
              <a:rPr lang="en">
                <a:solidFill>
                  <a:schemeClr val="dk1"/>
                </a:solidFill>
                <a:latin typeface="Arial"/>
                <a:ea typeface="Arial"/>
                <a:cs typeface="Arial"/>
                <a:sym typeface="Arial"/>
              </a:rPr>
            </a:br>
            <a:r>
              <a:rPr lang="en">
                <a:solidFill>
                  <a:schemeClr val="dk1"/>
                </a:solidFill>
                <a:latin typeface="Arial"/>
                <a:ea typeface="Arial"/>
                <a:cs typeface="Arial"/>
                <a:sym typeface="Arial"/>
              </a:rPr>
              <a:t>based on forecast</a:t>
            </a:r>
            <a:endParaRPr/>
          </a:p>
        </p:txBody>
      </p:sp>
      <p:grpSp>
        <p:nvGrpSpPr>
          <p:cNvPr descr="Pot filled with coins." id="771" name="Google Shape;771;p79"/>
          <p:cNvGrpSpPr/>
          <p:nvPr/>
        </p:nvGrpSpPr>
        <p:grpSpPr>
          <a:xfrm>
            <a:off x="1387023" y="1247158"/>
            <a:ext cx="2120843" cy="2256046"/>
            <a:chOff x="1849364" y="1662877"/>
            <a:chExt cx="2827791" cy="3008062"/>
          </a:xfrm>
        </p:grpSpPr>
        <p:pic>
          <p:nvPicPr>
            <p:cNvPr descr="Black pot labeled Capital that is filled with gold coins." id="772" name="Google Shape;772;p79"/>
            <p:cNvPicPr preferRelativeResize="0"/>
            <p:nvPr/>
          </p:nvPicPr>
          <p:blipFill rotWithShape="1">
            <a:blip r:embed="rId3">
              <a:alphaModFix/>
            </a:blip>
            <a:srcRect b="0" l="0" r="0" t="0"/>
            <a:stretch/>
          </p:blipFill>
          <p:spPr>
            <a:xfrm>
              <a:off x="1849364" y="1662877"/>
              <a:ext cx="2827791" cy="3008062"/>
            </a:xfrm>
            <a:prstGeom prst="rect">
              <a:avLst/>
            </a:prstGeom>
            <a:noFill/>
            <a:ln>
              <a:noFill/>
            </a:ln>
          </p:spPr>
        </p:pic>
        <p:sp>
          <p:nvSpPr>
            <p:cNvPr id="773" name="Google Shape;773;p79"/>
            <p:cNvSpPr txBox="1"/>
            <p:nvPr/>
          </p:nvSpPr>
          <p:spPr>
            <a:xfrm>
              <a:off x="2850743" y="2677641"/>
              <a:ext cx="1672574" cy="738664"/>
            </a:xfrm>
            <a:prstGeom prst="rect">
              <a:avLst/>
            </a:prstGeom>
            <a:noFill/>
            <a:ln>
              <a:noFill/>
            </a:ln>
          </p:spPr>
          <p:txBody>
            <a:bodyPr anchorCtr="0" anchor="t" bIns="109725" lIns="137150" spcFirstLastPara="1" rIns="137150" wrap="square" tIns="109725">
              <a:spAutoFit/>
            </a:bodyPr>
            <a:lstStyle/>
            <a:p>
              <a:pPr indent="0" lvl="0" marL="0" marR="0" rtl="0" algn="l">
                <a:lnSpc>
                  <a:spcPct val="90000"/>
                </a:lnSpc>
                <a:spcBef>
                  <a:spcPts val="0"/>
                </a:spcBef>
                <a:spcAft>
                  <a:spcPts val="0"/>
                </a:spcAft>
                <a:buNone/>
              </a:pPr>
              <a:r>
                <a:rPr lang="en" sz="2400">
                  <a:solidFill>
                    <a:schemeClr val="lt1"/>
                  </a:solidFill>
                  <a:latin typeface="Arial"/>
                  <a:ea typeface="Arial"/>
                  <a:cs typeface="Arial"/>
                  <a:sym typeface="Arial"/>
                </a:rPr>
                <a:t>Capital</a:t>
              </a:r>
              <a:endParaRPr sz="1100"/>
            </a:p>
          </p:txBody>
        </p:sp>
      </p:grpSp>
      <p:sp>
        <p:nvSpPr>
          <p:cNvPr id="774" name="Google Shape;774;p79"/>
          <p:cNvSpPr txBox="1"/>
          <p:nvPr/>
        </p:nvSpPr>
        <p:spPr>
          <a:xfrm>
            <a:off x="5149841" y="3493412"/>
            <a:ext cx="3186530" cy="706777"/>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FF9900"/>
              </a:buClr>
              <a:buSzPts val="1600"/>
              <a:buFont typeface="Noto Sans Symbols"/>
              <a:buNone/>
            </a:pPr>
            <a:r>
              <a:rPr b="0" lang="en" sz="2100">
                <a:solidFill>
                  <a:schemeClr val="dk1"/>
                </a:solidFill>
                <a:latin typeface="Arial"/>
                <a:ea typeface="Arial"/>
                <a:cs typeface="Arial"/>
                <a:sym typeface="Arial"/>
              </a:rPr>
              <a:t>Pay only for the amount </a:t>
            </a:r>
            <a:br>
              <a:rPr b="0" lang="en" sz="2100">
                <a:solidFill>
                  <a:schemeClr val="dk1"/>
                </a:solidFill>
                <a:latin typeface="Arial"/>
                <a:ea typeface="Arial"/>
                <a:cs typeface="Arial"/>
                <a:sym typeface="Arial"/>
              </a:rPr>
            </a:br>
            <a:r>
              <a:rPr b="0" lang="en" sz="2100">
                <a:solidFill>
                  <a:schemeClr val="dk1"/>
                </a:solidFill>
                <a:latin typeface="Arial"/>
                <a:ea typeface="Arial"/>
                <a:cs typeface="Arial"/>
                <a:sym typeface="Arial"/>
              </a:rPr>
              <a:t>you consume</a:t>
            </a:r>
            <a:endParaRPr sz="1100"/>
          </a:p>
        </p:txBody>
      </p:sp>
      <p:pic>
        <p:nvPicPr>
          <p:cNvPr descr="Stop watch." id="775" name="Google Shape;775;p79"/>
          <p:cNvPicPr preferRelativeResize="0"/>
          <p:nvPr/>
        </p:nvPicPr>
        <p:blipFill rotWithShape="1">
          <a:blip r:embed="rId4">
            <a:alphaModFix/>
          </a:blip>
          <a:srcRect b="0" l="0" r="0" t="0"/>
          <a:stretch/>
        </p:blipFill>
        <p:spPr>
          <a:xfrm>
            <a:off x="5794204" y="1285384"/>
            <a:ext cx="1738709" cy="20907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8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81" name="Google Shape;781;p80"/>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2"/>
              </a:buClr>
              <a:buSzPts val="2400"/>
              <a:buFont typeface="Arial"/>
              <a:buNone/>
            </a:pPr>
            <a:r>
              <a:rPr lang="en"/>
              <a:t>Massive economies of scale</a:t>
            </a:r>
            <a:endParaRPr/>
          </a:p>
        </p:txBody>
      </p:sp>
      <p:sp>
        <p:nvSpPr>
          <p:cNvPr id="782" name="Google Shape;782;p80"/>
          <p:cNvSpPr txBox="1"/>
          <p:nvPr/>
        </p:nvSpPr>
        <p:spPr>
          <a:xfrm>
            <a:off x="484222" y="983261"/>
            <a:ext cx="8175556" cy="71558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Because of aggregate usage from all customers, AWS can achieve </a:t>
            </a:r>
            <a:br>
              <a:rPr lang="en" sz="2100">
                <a:solidFill>
                  <a:schemeClr val="dk1"/>
                </a:solidFill>
                <a:latin typeface="Arial"/>
                <a:ea typeface="Arial"/>
                <a:cs typeface="Arial"/>
                <a:sym typeface="Arial"/>
              </a:rPr>
            </a:br>
            <a:r>
              <a:rPr lang="en" sz="2100">
                <a:solidFill>
                  <a:schemeClr val="dk1"/>
                </a:solidFill>
                <a:latin typeface="Arial"/>
                <a:ea typeface="Arial"/>
                <a:cs typeface="Arial"/>
                <a:sym typeface="Arial"/>
              </a:rPr>
              <a:t>higher economies of scale and pass savings on to customers.</a:t>
            </a:r>
            <a:endParaRPr sz="1100"/>
          </a:p>
        </p:txBody>
      </p:sp>
      <p:grpSp>
        <p:nvGrpSpPr>
          <p:cNvPr descr="AWS Cloud economies of scale." id="783" name="Google Shape;783;p80"/>
          <p:cNvGrpSpPr/>
          <p:nvPr/>
        </p:nvGrpSpPr>
        <p:grpSpPr>
          <a:xfrm>
            <a:off x="1389129" y="2168491"/>
            <a:ext cx="2777211" cy="2209969"/>
            <a:chOff x="1852172" y="2891321"/>
            <a:chExt cx="3702948" cy="2946625"/>
          </a:xfrm>
        </p:grpSpPr>
        <p:sp>
          <p:nvSpPr>
            <p:cNvPr id="784" name="Google Shape;784;p80"/>
            <p:cNvSpPr/>
            <p:nvPr/>
          </p:nvSpPr>
          <p:spPr>
            <a:xfrm>
              <a:off x="1852172" y="2891321"/>
              <a:ext cx="3702948" cy="2946625"/>
            </a:xfrm>
            <a:prstGeom prst="rect">
              <a:avLst/>
            </a:prstGeom>
            <a:solidFill>
              <a:srgbClr val="5A6B86">
                <a:alpha val="9803"/>
              </a:srgbClr>
            </a:solidFill>
            <a:ln>
              <a:noFill/>
            </a:ln>
          </p:spPr>
          <p:txBody>
            <a:bodyPr anchorCtr="0" anchor="t" bIns="34275" lIns="68575" spcFirstLastPara="1" rIns="68575" wrap="square" tIns="68575">
              <a:no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AWS Cloud</a:t>
              </a:r>
              <a:endParaRPr sz="1100"/>
            </a:p>
          </p:txBody>
        </p:sp>
        <p:sp>
          <p:nvSpPr>
            <p:cNvPr id="785" name="Google Shape;785;p80"/>
            <p:cNvSpPr txBox="1"/>
            <p:nvPr/>
          </p:nvSpPr>
          <p:spPr>
            <a:xfrm>
              <a:off x="2245555" y="4133801"/>
              <a:ext cx="2916183" cy="46166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chemeClr val="dk1"/>
                  </a:solidFill>
                  <a:latin typeface="Arial"/>
                  <a:ea typeface="Arial"/>
                  <a:cs typeface="Arial"/>
                  <a:sym typeface="Arial"/>
                </a:rPr>
                <a:t>Economies of scale</a:t>
              </a:r>
              <a:endParaRPr sz="1100"/>
            </a:p>
          </p:txBody>
        </p:sp>
        <p:pic>
          <p:nvPicPr>
            <p:cNvPr id="786" name="Google Shape;786;p80"/>
            <p:cNvPicPr preferRelativeResize="0"/>
            <p:nvPr/>
          </p:nvPicPr>
          <p:blipFill rotWithShape="1">
            <a:blip r:embed="rId3">
              <a:alphaModFix/>
            </a:blip>
            <a:srcRect b="0" l="0" r="0" t="0"/>
            <a:stretch/>
          </p:blipFill>
          <p:spPr>
            <a:xfrm>
              <a:off x="1852172" y="2891321"/>
              <a:ext cx="548640" cy="548640"/>
            </a:xfrm>
            <a:prstGeom prst="rect">
              <a:avLst/>
            </a:prstGeom>
            <a:noFill/>
            <a:ln>
              <a:noFill/>
            </a:ln>
          </p:spPr>
        </p:pic>
      </p:grpSp>
      <p:sp>
        <p:nvSpPr>
          <p:cNvPr id="787" name="Google Shape;787;p80"/>
          <p:cNvSpPr txBox="1"/>
          <p:nvPr/>
        </p:nvSpPr>
        <p:spPr>
          <a:xfrm>
            <a:off x="4533676" y="3063325"/>
            <a:ext cx="9462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chemeClr val="dk1"/>
                </a:solidFill>
                <a:latin typeface="Arial"/>
                <a:ea typeface="Arial"/>
                <a:cs typeface="Arial"/>
                <a:sym typeface="Arial"/>
              </a:rPr>
              <a:t>Savings</a:t>
            </a:r>
            <a:endParaRPr b="1" sz="1400">
              <a:solidFill>
                <a:schemeClr val="dk1"/>
              </a:solidFill>
              <a:latin typeface="Arial"/>
              <a:ea typeface="Arial"/>
              <a:cs typeface="Arial"/>
              <a:sym typeface="Arial"/>
            </a:endParaRPr>
          </a:p>
        </p:txBody>
      </p:sp>
      <p:cxnSp>
        <p:nvCxnSpPr>
          <p:cNvPr descr="Right-pointing arrow showing savings that are passed on to customer from AWS economies of scale." id="788" name="Google Shape;788;p80"/>
          <p:cNvCxnSpPr/>
          <p:nvPr/>
        </p:nvCxnSpPr>
        <p:spPr>
          <a:xfrm>
            <a:off x="4210598" y="3327151"/>
            <a:ext cx="1342477" cy="0"/>
          </a:xfrm>
          <a:prstGeom prst="straightConnector1">
            <a:avLst/>
          </a:prstGeom>
          <a:noFill/>
          <a:ln cap="flat" cmpd="sng" w="38100">
            <a:solidFill>
              <a:schemeClr val="dk1"/>
            </a:solidFill>
            <a:prstDash val="solid"/>
            <a:round/>
            <a:headEnd len="sm" w="sm" type="none"/>
            <a:tailEnd len="med" w="med" type="triangle"/>
          </a:ln>
        </p:spPr>
      </p:cxnSp>
      <p:grpSp>
        <p:nvGrpSpPr>
          <p:cNvPr descr="You pay only for the services you use." id="789" name="Google Shape;789;p80"/>
          <p:cNvGrpSpPr/>
          <p:nvPr/>
        </p:nvGrpSpPr>
        <p:grpSpPr>
          <a:xfrm>
            <a:off x="5433536" y="1988640"/>
            <a:ext cx="3397235" cy="2792841"/>
            <a:chOff x="7244715" y="2651520"/>
            <a:chExt cx="4529647" cy="3723788"/>
          </a:xfrm>
        </p:grpSpPr>
        <p:pic>
          <p:nvPicPr>
            <p:cNvPr descr="Outline of a person." id="790" name="Google Shape;790;p80"/>
            <p:cNvPicPr preferRelativeResize="0"/>
            <p:nvPr/>
          </p:nvPicPr>
          <p:blipFill rotWithShape="1">
            <a:blip r:embed="rId4">
              <a:alphaModFix/>
            </a:blip>
            <a:srcRect b="0" l="0" r="0" t="0"/>
            <a:stretch/>
          </p:blipFill>
          <p:spPr>
            <a:xfrm>
              <a:off x="9186861" y="3787807"/>
              <a:ext cx="2587501" cy="2587501"/>
            </a:xfrm>
            <a:prstGeom prst="rect">
              <a:avLst/>
            </a:prstGeom>
            <a:noFill/>
            <a:ln>
              <a:noFill/>
            </a:ln>
          </p:spPr>
        </p:pic>
        <p:pic>
          <p:nvPicPr>
            <p:cNvPr descr="Bill showing line items of services used and the total." id="791" name="Google Shape;791;p80"/>
            <p:cNvPicPr preferRelativeResize="0"/>
            <p:nvPr/>
          </p:nvPicPr>
          <p:blipFill rotWithShape="1">
            <a:blip r:embed="rId5">
              <a:alphaModFix/>
            </a:blip>
            <a:srcRect b="0" l="0" r="0" t="0"/>
            <a:stretch/>
          </p:blipFill>
          <p:spPr>
            <a:xfrm rot="900000">
              <a:off x="7559031" y="2886997"/>
              <a:ext cx="2177127" cy="2715471"/>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pic>
          <p:nvPicPr>
            <p:cNvPr id="792" name="Google Shape;792;p80"/>
            <p:cNvPicPr preferRelativeResize="0"/>
            <p:nvPr/>
          </p:nvPicPr>
          <p:blipFill rotWithShape="1">
            <a:blip r:embed="rId6">
              <a:alphaModFix/>
            </a:blip>
            <a:srcRect b="0" l="0" r="0" t="0"/>
            <a:stretch/>
          </p:blipFill>
          <p:spPr>
            <a:xfrm rot="914300">
              <a:off x="7836943" y="4203981"/>
              <a:ext cx="1274174" cy="1274174"/>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98" name="Google Shape;798;p81"/>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Stop guessing capacity</a:t>
            </a:r>
            <a:endParaRPr/>
          </a:p>
        </p:txBody>
      </p:sp>
      <p:sp>
        <p:nvSpPr>
          <p:cNvPr id="799" name="Google Shape;799;p81"/>
          <p:cNvSpPr txBox="1"/>
          <p:nvPr>
            <p:ph idx="1" type="body"/>
          </p:nvPr>
        </p:nvSpPr>
        <p:spPr>
          <a:xfrm>
            <a:off x="189752" y="3424111"/>
            <a:ext cx="2772650" cy="855442"/>
          </a:xfrm>
          <a:prstGeom prst="rect">
            <a:avLst/>
          </a:prstGeom>
          <a:solidFill>
            <a:schemeClr val="lt1"/>
          </a:solid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rgbClr val="FF9900"/>
              </a:buClr>
              <a:buSzPts val="1600"/>
              <a:buFont typeface="Noto Sans Symbols"/>
              <a:buNone/>
            </a:pPr>
            <a:r>
              <a:rPr lang="en">
                <a:solidFill>
                  <a:schemeClr val="dk1"/>
                </a:solidFill>
                <a:latin typeface="Arial"/>
                <a:ea typeface="Arial"/>
                <a:cs typeface="Arial"/>
                <a:sym typeface="Arial"/>
              </a:rPr>
              <a:t>Overestimated </a:t>
            </a:r>
            <a:br>
              <a:rPr lang="en">
                <a:solidFill>
                  <a:schemeClr val="dk1"/>
                </a:solidFill>
                <a:latin typeface="Arial"/>
                <a:ea typeface="Arial"/>
                <a:cs typeface="Arial"/>
                <a:sym typeface="Arial"/>
              </a:rPr>
            </a:br>
            <a:r>
              <a:rPr lang="en">
                <a:solidFill>
                  <a:schemeClr val="dk1"/>
                </a:solidFill>
                <a:latin typeface="Arial"/>
                <a:ea typeface="Arial"/>
                <a:cs typeface="Arial"/>
                <a:sym typeface="Arial"/>
              </a:rPr>
              <a:t>server capacity</a:t>
            </a:r>
            <a:endParaRPr/>
          </a:p>
        </p:txBody>
      </p:sp>
      <p:grpSp>
        <p:nvGrpSpPr>
          <p:cNvPr descr="Illustration of idle servers because of overestimated capacity." id="800" name="Google Shape;800;p81"/>
          <p:cNvGrpSpPr/>
          <p:nvPr/>
        </p:nvGrpSpPr>
        <p:grpSpPr>
          <a:xfrm>
            <a:off x="329960" y="1778192"/>
            <a:ext cx="2379238" cy="1645920"/>
            <a:chOff x="439946" y="2370922"/>
            <a:chExt cx="3172317" cy="2194560"/>
          </a:xfrm>
        </p:grpSpPr>
        <p:pic>
          <p:nvPicPr>
            <p:cNvPr descr="Thermometer showing a cold temperature." id="801" name="Google Shape;801;p81"/>
            <p:cNvPicPr preferRelativeResize="0"/>
            <p:nvPr/>
          </p:nvPicPr>
          <p:blipFill rotWithShape="1">
            <a:blip r:embed="rId3">
              <a:alphaModFix/>
            </a:blip>
            <a:srcRect b="0" l="0" r="0" t="0"/>
            <a:stretch/>
          </p:blipFill>
          <p:spPr>
            <a:xfrm>
              <a:off x="830370" y="2370922"/>
              <a:ext cx="2781893" cy="2194560"/>
            </a:xfrm>
            <a:prstGeom prst="rect">
              <a:avLst/>
            </a:prstGeom>
            <a:noFill/>
            <a:ln>
              <a:noFill/>
            </a:ln>
          </p:spPr>
        </p:pic>
        <p:pic>
          <p:nvPicPr>
            <p:cNvPr descr="Thermometer showing a cold temperature." id="802" name="Google Shape;802;p81"/>
            <p:cNvPicPr preferRelativeResize="0"/>
            <p:nvPr/>
          </p:nvPicPr>
          <p:blipFill rotWithShape="1">
            <a:blip r:embed="rId4">
              <a:alphaModFix/>
            </a:blip>
            <a:srcRect b="0" l="0" r="0" t="0"/>
            <a:stretch/>
          </p:blipFill>
          <p:spPr>
            <a:xfrm>
              <a:off x="439946" y="2684354"/>
              <a:ext cx="1567696" cy="1567696"/>
            </a:xfrm>
            <a:prstGeom prst="rect">
              <a:avLst/>
            </a:prstGeom>
            <a:noFill/>
            <a:ln>
              <a:noFill/>
            </a:ln>
          </p:spPr>
        </p:pic>
      </p:grpSp>
      <p:sp>
        <p:nvSpPr>
          <p:cNvPr id="803" name="Google Shape;803;p81"/>
          <p:cNvSpPr txBox="1"/>
          <p:nvPr/>
        </p:nvSpPr>
        <p:spPr>
          <a:xfrm>
            <a:off x="2962402" y="3424112"/>
            <a:ext cx="2186456" cy="706777"/>
          </a:xfrm>
          <a:prstGeom prst="rect">
            <a:avLst/>
          </a:prstGeom>
          <a:solidFill>
            <a:schemeClr val="lt1"/>
          </a:solid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rgbClr val="FF9900"/>
              </a:buClr>
              <a:buSzPts val="1600"/>
              <a:buFont typeface="Noto Sans Symbols"/>
              <a:buNone/>
            </a:pPr>
            <a:r>
              <a:rPr b="0" lang="en" sz="2100">
                <a:solidFill>
                  <a:schemeClr val="dk1"/>
                </a:solidFill>
                <a:latin typeface="Arial"/>
                <a:ea typeface="Arial"/>
                <a:cs typeface="Arial"/>
                <a:sym typeface="Arial"/>
              </a:rPr>
              <a:t>Underestimated </a:t>
            </a:r>
            <a:br>
              <a:rPr b="0" lang="en" sz="2100">
                <a:solidFill>
                  <a:schemeClr val="dk1"/>
                </a:solidFill>
                <a:latin typeface="Arial"/>
                <a:ea typeface="Arial"/>
                <a:cs typeface="Arial"/>
                <a:sym typeface="Arial"/>
              </a:rPr>
            </a:br>
            <a:r>
              <a:rPr b="0" lang="en" sz="2100">
                <a:solidFill>
                  <a:schemeClr val="dk1"/>
                </a:solidFill>
                <a:latin typeface="Arial"/>
                <a:ea typeface="Arial"/>
                <a:cs typeface="Arial"/>
                <a:sym typeface="Arial"/>
              </a:rPr>
              <a:t>server capacity</a:t>
            </a:r>
            <a:endParaRPr sz="1100"/>
          </a:p>
        </p:txBody>
      </p:sp>
      <p:pic>
        <p:nvPicPr>
          <p:cNvPr descr="Illustration of hot servers and a thermometer showing a hot temperature." id="804" name="Google Shape;804;p81"/>
          <p:cNvPicPr preferRelativeResize="0"/>
          <p:nvPr/>
        </p:nvPicPr>
        <p:blipFill rotWithShape="1">
          <a:blip r:embed="rId5">
            <a:alphaModFix/>
          </a:blip>
          <a:srcRect b="0" l="0" r="0" t="0"/>
          <a:stretch/>
        </p:blipFill>
        <p:spPr>
          <a:xfrm>
            <a:off x="3046970" y="1273614"/>
            <a:ext cx="2101889" cy="2182846"/>
          </a:xfrm>
          <a:prstGeom prst="rect">
            <a:avLst/>
          </a:prstGeom>
          <a:noFill/>
          <a:ln>
            <a:noFill/>
          </a:ln>
        </p:spPr>
      </p:pic>
      <p:sp>
        <p:nvSpPr>
          <p:cNvPr id="805" name="Google Shape;805;p81"/>
          <p:cNvSpPr txBox="1"/>
          <p:nvPr/>
        </p:nvSpPr>
        <p:spPr>
          <a:xfrm>
            <a:off x="6067719" y="3424112"/>
            <a:ext cx="2186456" cy="706777"/>
          </a:xfrm>
          <a:prstGeom prst="rect">
            <a:avLst/>
          </a:prstGeom>
          <a:solidFill>
            <a:schemeClr val="lt1"/>
          </a:solid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rgbClr val="FF9900"/>
              </a:buClr>
              <a:buSzPts val="1600"/>
              <a:buFont typeface="Noto Sans Symbols"/>
              <a:buNone/>
            </a:pPr>
            <a:r>
              <a:rPr b="0" lang="en" sz="2100">
                <a:solidFill>
                  <a:schemeClr val="dk1"/>
                </a:solidFill>
                <a:latin typeface="Arial"/>
                <a:ea typeface="Arial"/>
                <a:cs typeface="Arial"/>
                <a:sym typeface="Arial"/>
              </a:rPr>
              <a:t>Scaling on demand</a:t>
            </a:r>
            <a:endParaRPr sz="1100"/>
          </a:p>
        </p:txBody>
      </p:sp>
      <p:grpSp>
        <p:nvGrpSpPr>
          <p:cNvPr descr="Instances running over time tracks with application demand over time." id="806" name="Google Shape;806;p81"/>
          <p:cNvGrpSpPr/>
          <p:nvPr/>
        </p:nvGrpSpPr>
        <p:grpSpPr>
          <a:xfrm>
            <a:off x="5879861" y="1579049"/>
            <a:ext cx="2563793" cy="1817825"/>
            <a:chOff x="7839814" y="1781549"/>
            <a:chExt cx="3418390" cy="2423767"/>
          </a:xfrm>
        </p:grpSpPr>
        <p:pic>
          <p:nvPicPr>
            <p:cNvPr descr="Plot showing that the number of instances running over time tracks with application demand." id="807" name="Google Shape;807;p81"/>
            <p:cNvPicPr preferRelativeResize="0"/>
            <p:nvPr/>
          </p:nvPicPr>
          <p:blipFill rotWithShape="1">
            <a:blip r:embed="rId6">
              <a:alphaModFix/>
            </a:blip>
            <a:srcRect b="8459" l="0" r="0" t="0"/>
            <a:stretch/>
          </p:blipFill>
          <p:spPr>
            <a:xfrm>
              <a:off x="7839814" y="2011017"/>
              <a:ext cx="3265990" cy="2194299"/>
            </a:xfrm>
            <a:prstGeom prst="rect">
              <a:avLst/>
            </a:prstGeom>
            <a:noFill/>
            <a:ln>
              <a:noFill/>
            </a:ln>
          </p:spPr>
        </p:pic>
        <p:pic>
          <p:nvPicPr>
            <p:cNvPr descr="Chart showing that instances running over time tracks with application demand over time." id="808" name="Google Shape;808;p81"/>
            <p:cNvPicPr preferRelativeResize="0"/>
            <p:nvPr/>
          </p:nvPicPr>
          <p:blipFill rotWithShape="1">
            <a:blip r:embed="rId7">
              <a:alphaModFix/>
            </a:blip>
            <a:srcRect b="0" l="0" r="0" t="0"/>
            <a:stretch/>
          </p:blipFill>
          <p:spPr>
            <a:xfrm>
              <a:off x="8080462" y="1781549"/>
              <a:ext cx="3177742" cy="2376758"/>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8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14" name="Google Shape;814;p82"/>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2"/>
              </a:buClr>
              <a:buSzPts val="2400"/>
              <a:buFont typeface="Arial"/>
              <a:buNone/>
            </a:pPr>
            <a:r>
              <a:rPr lang="en"/>
              <a:t>Increase speed and agility</a:t>
            </a:r>
            <a:endParaRPr/>
          </a:p>
        </p:txBody>
      </p:sp>
      <p:sp>
        <p:nvSpPr>
          <p:cNvPr id="815" name="Google Shape;815;p82"/>
          <p:cNvSpPr txBox="1"/>
          <p:nvPr>
            <p:ph idx="1" type="body"/>
          </p:nvPr>
        </p:nvSpPr>
        <p:spPr>
          <a:xfrm>
            <a:off x="457968" y="3718965"/>
            <a:ext cx="4154805" cy="671858"/>
          </a:xfrm>
          <a:prstGeom prst="rect">
            <a:avLst/>
          </a:prstGeom>
          <a:noFill/>
          <a:ln>
            <a:noFill/>
          </a:ln>
        </p:spPr>
        <p:txBody>
          <a:bodyPr anchorCtr="0" anchor="t" bIns="34275" lIns="68575" spcFirstLastPara="1" rIns="68575" wrap="square" tIns="34275">
            <a:normAutofit lnSpcReduction="10000"/>
          </a:bodyPr>
          <a:lstStyle/>
          <a:p>
            <a:pPr indent="0" lvl="0" marL="0" rtl="0" algn="ctr">
              <a:lnSpc>
                <a:spcPct val="100000"/>
              </a:lnSpc>
              <a:spcBef>
                <a:spcPts val="0"/>
              </a:spcBef>
              <a:spcAft>
                <a:spcPts val="0"/>
              </a:spcAft>
              <a:buClr>
                <a:srgbClr val="FF9900"/>
              </a:buClr>
              <a:buSzPts val="1600"/>
              <a:buNone/>
            </a:pPr>
            <a:r>
              <a:rPr i="1" lang="en">
                <a:solidFill>
                  <a:schemeClr val="dk1"/>
                </a:solidFill>
                <a:latin typeface="Arial"/>
                <a:ea typeface="Arial"/>
                <a:cs typeface="Arial"/>
                <a:sym typeface="Arial"/>
              </a:rPr>
              <a:t>Weeks</a:t>
            </a:r>
            <a:r>
              <a:rPr lang="en">
                <a:solidFill>
                  <a:schemeClr val="dk1"/>
                </a:solidFill>
                <a:latin typeface="Arial"/>
                <a:ea typeface="Arial"/>
                <a:cs typeface="Arial"/>
                <a:sym typeface="Arial"/>
              </a:rPr>
              <a:t> between wanting resources and having resources</a:t>
            </a:r>
            <a:endParaRPr/>
          </a:p>
        </p:txBody>
      </p:sp>
      <p:pic>
        <p:nvPicPr>
          <p:cNvPr descr="An itemized purchasing receipt." id="816" name="Google Shape;816;p82"/>
          <p:cNvPicPr preferRelativeResize="0"/>
          <p:nvPr/>
        </p:nvPicPr>
        <p:blipFill rotWithShape="1">
          <a:blip r:embed="rId3">
            <a:alphaModFix/>
          </a:blip>
          <a:srcRect b="17947" l="3654" r="3137" t="0"/>
          <a:stretch/>
        </p:blipFill>
        <p:spPr>
          <a:xfrm rot="-900000">
            <a:off x="1469995" y="1555716"/>
            <a:ext cx="1794320" cy="1897438"/>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sp>
        <p:nvSpPr>
          <p:cNvPr id="817" name="Google Shape;817;p82"/>
          <p:cNvSpPr txBox="1"/>
          <p:nvPr/>
        </p:nvSpPr>
        <p:spPr>
          <a:xfrm>
            <a:off x="4862944" y="3718965"/>
            <a:ext cx="3623519" cy="706777"/>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FF9900"/>
              </a:buClr>
              <a:buSzPts val="1600"/>
              <a:buFont typeface="Noto Sans Symbols"/>
              <a:buNone/>
            </a:pPr>
            <a:r>
              <a:rPr b="0" i="1" lang="en" sz="2100">
                <a:solidFill>
                  <a:schemeClr val="dk1"/>
                </a:solidFill>
                <a:latin typeface="Arial"/>
                <a:ea typeface="Arial"/>
                <a:cs typeface="Arial"/>
                <a:sym typeface="Arial"/>
              </a:rPr>
              <a:t>Minutes</a:t>
            </a:r>
            <a:r>
              <a:rPr b="0" lang="en" sz="2100">
                <a:solidFill>
                  <a:schemeClr val="dk1"/>
                </a:solidFill>
                <a:latin typeface="Arial"/>
                <a:ea typeface="Arial"/>
                <a:cs typeface="Arial"/>
                <a:sym typeface="Arial"/>
              </a:rPr>
              <a:t> between wanting resources and having resources</a:t>
            </a:r>
            <a:endParaRPr sz="1100"/>
          </a:p>
        </p:txBody>
      </p:sp>
      <p:grpSp>
        <p:nvGrpSpPr>
          <p:cNvPr descr="Hand cursor on a blue button that says launch." id="818" name="Google Shape;818;p82"/>
          <p:cNvGrpSpPr/>
          <p:nvPr/>
        </p:nvGrpSpPr>
        <p:grpSpPr>
          <a:xfrm>
            <a:off x="5365819" y="2084495"/>
            <a:ext cx="2622621" cy="1459628"/>
            <a:chOff x="7154426" y="2779327"/>
            <a:chExt cx="3496828" cy="1946170"/>
          </a:xfrm>
        </p:grpSpPr>
        <p:sp>
          <p:nvSpPr>
            <p:cNvPr id="819" name="Google Shape;819;p82"/>
            <p:cNvSpPr/>
            <p:nvPr/>
          </p:nvSpPr>
          <p:spPr>
            <a:xfrm>
              <a:off x="7154426" y="2779327"/>
              <a:ext cx="3496828" cy="1205654"/>
            </a:xfrm>
            <a:prstGeom prst="roundRect">
              <a:avLst>
                <a:gd fmla="val 16667" name="adj"/>
              </a:avLst>
            </a:prstGeom>
            <a:gradFill>
              <a:gsLst>
                <a:gs pos="0">
                  <a:srgbClr val="134C84"/>
                </a:gs>
                <a:gs pos="50000">
                  <a:srgbClr val="1C6EBF"/>
                </a:gs>
                <a:gs pos="100000">
                  <a:srgbClr val="2284E5"/>
                </a:gs>
              </a:gsLst>
              <a:lin ang="16200000" scaled="0"/>
            </a:gradFill>
            <a:ln cap="flat" cmpd="sng" w="28575">
              <a:solidFill>
                <a:srgbClr val="2066A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820" name="Google Shape;820;p82"/>
            <p:cNvCxnSpPr/>
            <p:nvPr/>
          </p:nvCxnSpPr>
          <p:spPr>
            <a:xfrm>
              <a:off x="9576082" y="2779327"/>
              <a:ext cx="10049" cy="1205654"/>
            </a:xfrm>
            <a:prstGeom prst="straightConnector1">
              <a:avLst/>
            </a:prstGeom>
            <a:noFill/>
            <a:ln cap="flat" cmpd="sng" w="28575">
              <a:solidFill>
                <a:srgbClr val="2066AF"/>
              </a:solidFill>
              <a:prstDash val="solid"/>
              <a:round/>
              <a:headEnd len="sm" w="sm" type="none"/>
              <a:tailEnd len="sm" w="sm" type="none"/>
            </a:ln>
          </p:spPr>
        </p:cxnSp>
        <p:sp>
          <p:nvSpPr>
            <p:cNvPr id="821" name="Google Shape;821;p82"/>
            <p:cNvSpPr/>
            <p:nvPr/>
          </p:nvSpPr>
          <p:spPr>
            <a:xfrm rot="10800000">
              <a:off x="9947871" y="3339246"/>
              <a:ext cx="383093" cy="197774"/>
            </a:xfrm>
            <a:prstGeom prst="triangle">
              <a:avLst>
                <a:gd fmla="val 50000" name="adj"/>
              </a:avLst>
            </a:prstGeom>
            <a:solidFill>
              <a:schemeClr val="lt1"/>
            </a:solidFill>
            <a:ln cap="flat" cmpd="sng" w="10775">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descr="Hand cursor." id="822" name="Google Shape;822;p82"/>
            <p:cNvPicPr preferRelativeResize="0"/>
            <p:nvPr/>
          </p:nvPicPr>
          <p:blipFill rotWithShape="1">
            <a:blip r:embed="rId4">
              <a:alphaModFix/>
            </a:blip>
            <a:srcRect b="0" l="0" r="0" t="0"/>
            <a:stretch/>
          </p:blipFill>
          <p:spPr>
            <a:xfrm>
              <a:off x="8099400" y="3827855"/>
              <a:ext cx="664255" cy="897642"/>
            </a:xfrm>
            <a:prstGeom prst="rect">
              <a:avLst/>
            </a:prstGeom>
            <a:noFill/>
            <a:ln>
              <a:noFill/>
            </a:ln>
          </p:spPr>
        </p:pic>
        <p:sp>
          <p:nvSpPr>
            <p:cNvPr id="823" name="Google Shape;823;p82"/>
            <p:cNvSpPr txBox="1"/>
            <p:nvPr/>
          </p:nvSpPr>
          <p:spPr>
            <a:xfrm>
              <a:off x="7362118" y="3074750"/>
              <a:ext cx="2177930" cy="67710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900">
                  <a:solidFill>
                    <a:schemeClr val="lt1"/>
                  </a:solidFill>
                  <a:latin typeface="Arial"/>
                  <a:ea typeface="Arial"/>
                  <a:cs typeface="Arial"/>
                  <a:sym typeface="Arial"/>
                </a:rPr>
                <a:t>Launch</a:t>
              </a:r>
              <a:endParaRPr sz="1100"/>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8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29" name="Google Shape;829;p83"/>
          <p:cNvSpPr txBox="1"/>
          <p:nvPr>
            <p:ph type="title"/>
          </p:nvPr>
        </p:nvSpPr>
        <p:spPr>
          <a:xfrm>
            <a:off x="274320" y="196070"/>
            <a:ext cx="8676907" cy="548489"/>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2"/>
              </a:buClr>
              <a:buSzPts val="2300"/>
              <a:buFont typeface="Arial"/>
              <a:buNone/>
            </a:pPr>
            <a:r>
              <a:rPr lang="en" sz="2300"/>
              <a:t>Stop spending money on </a:t>
            </a:r>
            <a:br>
              <a:rPr lang="en" sz="2300"/>
            </a:br>
            <a:r>
              <a:rPr lang="en" sz="2300"/>
              <a:t>running and maintaining data centers</a:t>
            </a:r>
            <a:endParaRPr/>
          </a:p>
        </p:txBody>
      </p:sp>
      <p:grpSp>
        <p:nvGrpSpPr>
          <p:cNvPr descr="Illustration of data center bills for payroll, utilities, maintenance, landscaping, and hardware." id="830" name="Google Shape;830;p83"/>
          <p:cNvGrpSpPr/>
          <p:nvPr/>
        </p:nvGrpSpPr>
        <p:grpSpPr>
          <a:xfrm>
            <a:off x="25856" y="1313195"/>
            <a:ext cx="3512311" cy="2761785"/>
            <a:chOff x="34475" y="1750927"/>
            <a:chExt cx="4683082" cy="3682380"/>
          </a:xfrm>
        </p:grpSpPr>
        <p:pic>
          <p:nvPicPr>
            <p:cNvPr id="831" name="Google Shape;831;p83"/>
            <p:cNvPicPr preferRelativeResize="0"/>
            <p:nvPr/>
          </p:nvPicPr>
          <p:blipFill rotWithShape="1">
            <a:blip r:embed="rId3">
              <a:alphaModFix/>
            </a:blip>
            <a:srcRect b="6569" l="24349" r="16733" t="9949"/>
            <a:stretch/>
          </p:blipFill>
          <p:spPr>
            <a:xfrm>
              <a:off x="34475" y="1750927"/>
              <a:ext cx="3882481" cy="3208989"/>
            </a:xfrm>
            <a:prstGeom prst="rect">
              <a:avLst/>
            </a:prstGeom>
            <a:noFill/>
            <a:ln>
              <a:noFill/>
            </a:ln>
          </p:spPr>
        </p:pic>
        <p:grpSp>
          <p:nvGrpSpPr>
            <p:cNvPr id="832" name="Google Shape;832;p83"/>
            <p:cNvGrpSpPr/>
            <p:nvPr/>
          </p:nvGrpSpPr>
          <p:grpSpPr>
            <a:xfrm>
              <a:off x="351204" y="1817206"/>
              <a:ext cx="4366353" cy="3616101"/>
              <a:chOff x="-4012907" y="1357475"/>
              <a:chExt cx="5199548" cy="4668047"/>
            </a:xfrm>
          </p:grpSpPr>
          <p:sp>
            <p:nvSpPr>
              <p:cNvPr id="833" name="Google Shape;833;p83"/>
              <p:cNvSpPr txBox="1"/>
              <p:nvPr/>
            </p:nvSpPr>
            <p:spPr>
              <a:xfrm rot="-1800000">
                <a:off x="-3414084" y="1620668"/>
                <a:ext cx="1825663" cy="2884475"/>
              </a:xfrm>
              <a:prstGeom prst="rect">
                <a:avLst/>
              </a:prstGeom>
              <a:solidFill>
                <a:srgbClr val="FFC000"/>
              </a:solidFill>
              <a:ln cap="flat" cmpd="sng" w="12700">
                <a:solidFill>
                  <a:schemeClr val="dk1"/>
                </a:solidFill>
                <a:prstDash val="solid"/>
                <a:round/>
                <a:headEnd len="sm" w="sm" type="none"/>
                <a:tailEnd len="sm" w="sm" type="none"/>
              </a:ln>
            </p:spPr>
            <p:txBody>
              <a:bodyPr anchorCtr="0" anchor="t" bIns="109725" lIns="137150" spcFirstLastPara="1" rIns="137150" wrap="square" tIns="109725">
                <a:spAutoFit/>
              </a:bodyPr>
              <a:lstStyle/>
              <a:p>
                <a:pPr indent="0" lvl="0" marL="0" marR="0" rtl="0" algn="ctr">
                  <a:lnSpc>
                    <a:spcPct val="90000"/>
                  </a:lnSpc>
                  <a:spcBef>
                    <a:spcPts val="0"/>
                  </a:spcBef>
                  <a:spcAft>
                    <a:spcPts val="0"/>
                  </a:spcAft>
                  <a:buNone/>
                </a:pPr>
                <a:r>
                  <a:rPr b="1" lang="en" sz="1500">
                    <a:solidFill>
                      <a:schemeClr val="dk1"/>
                    </a:solidFill>
                    <a:latin typeface="Arial"/>
                    <a:ea typeface="Arial"/>
                    <a:cs typeface="Arial"/>
                    <a:sym typeface="Arial"/>
                  </a:rPr>
                  <a:t>Payroll</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endParaRPr sz="1100"/>
              </a:p>
            </p:txBody>
          </p:sp>
          <p:sp>
            <p:nvSpPr>
              <p:cNvPr id="834" name="Google Shape;834;p83"/>
              <p:cNvSpPr txBox="1"/>
              <p:nvPr/>
            </p:nvSpPr>
            <p:spPr>
              <a:xfrm rot="-1800000">
                <a:off x="-2817791" y="1846092"/>
                <a:ext cx="1825663" cy="2884475"/>
              </a:xfrm>
              <a:prstGeom prst="rect">
                <a:avLst/>
              </a:prstGeom>
              <a:solidFill>
                <a:srgbClr val="FFC000"/>
              </a:solidFill>
              <a:ln cap="flat" cmpd="sng" w="12700">
                <a:solidFill>
                  <a:schemeClr val="dk1"/>
                </a:solidFill>
                <a:prstDash val="solid"/>
                <a:round/>
                <a:headEnd len="sm" w="sm" type="none"/>
                <a:tailEnd len="sm" w="sm" type="none"/>
              </a:ln>
            </p:spPr>
            <p:txBody>
              <a:bodyPr anchorCtr="0" anchor="t" bIns="109725" lIns="137150" spcFirstLastPara="1" rIns="137150" wrap="square" tIns="109725">
                <a:spAutoFit/>
              </a:bodyPr>
              <a:lstStyle/>
              <a:p>
                <a:pPr indent="0" lvl="0" marL="0" marR="0" rtl="0" algn="ctr">
                  <a:lnSpc>
                    <a:spcPct val="90000"/>
                  </a:lnSpc>
                  <a:spcBef>
                    <a:spcPts val="0"/>
                  </a:spcBef>
                  <a:spcAft>
                    <a:spcPts val="0"/>
                  </a:spcAft>
                  <a:buNone/>
                </a:pPr>
                <a:r>
                  <a:rPr b="1" lang="en" sz="1500">
                    <a:solidFill>
                      <a:schemeClr val="dk1"/>
                    </a:solidFill>
                    <a:latin typeface="Arial"/>
                    <a:ea typeface="Arial"/>
                    <a:cs typeface="Arial"/>
                    <a:sym typeface="Arial"/>
                  </a:rPr>
                  <a:t>Utilities</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endParaRPr sz="1100"/>
              </a:p>
            </p:txBody>
          </p:sp>
          <p:sp>
            <p:nvSpPr>
              <p:cNvPr id="835" name="Google Shape;835;p83"/>
              <p:cNvSpPr txBox="1"/>
              <p:nvPr/>
            </p:nvSpPr>
            <p:spPr>
              <a:xfrm rot="-1800000">
                <a:off x="-2391648" y="2076484"/>
                <a:ext cx="1999586" cy="3010056"/>
              </a:xfrm>
              <a:prstGeom prst="rect">
                <a:avLst/>
              </a:prstGeom>
              <a:solidFill>
                <a:srgbClr val="FFC000"/>
              </a:solidFill>
              <a:ln cap="flat" cmpd="sng" w="12700">
                <a:solidFill>
                  <a:schemeClr val="dk1"/>
                </a:solidFill>
                <a:prstDash val="solid"/>
                <a:round/>
                <a:headEnd len="sm" w="sm" type="none"/>
                <a:tailEnd len="sm" w="sm" type="none"/>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rPr b="1" lang="en" sz="1500">
                    <a:solidFill>
                      <a:schemeClr val="dk1"/>
                    </a:solidFill>
                    <a:latin typeface="Arial"/>
                    <a:ea typeface="Arial"/>
                    <a:cs typeface="Arial"/>
                    <a:sym typeface="Arial"/>
                  </a:rPr>
                  <a:t>Maintenance</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endParaRPr sz="1100"/>
              </a:p>
            </p:txBody>
          </p:sp>
          <p:sp>
            <p:nvSpPr>
              <p:cNvPr id="836" name="Google Shape;836;p83"/>
              <p:cNvSpPr txBox="1"/>
              <p:nvPr/>
            </p:nvSpPr>
            <p:spPr>
              <a:xfrm rot="-1800000">
                <a:off x="-1885854" y="2307764"/>
                <a:ext cx="1999586" cy="3010056"/>
              </a:xfrm>
              <a:prstGeom prst="rect">
                <a:avLst/>
              </a:prstGeom>
              <a:solidFill>
                <a:srgbClr val="FFC000"/>
              </a:solidFill>
              <a:ln cap="flat" cmpd="sng" w="12700">
                <a:solidFill>
                  <a:schemeClr val="dk1"/>
                </a:solidFill>
                <a:prstDash val="solid"/>
                <a:round/>
                <a:headEnd len="sm" w="sm" type="none"/>
                <a:tailEnd len="sm" w="sm" type="none"/>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rPr b="1" lang="en" sz="1200">
                    <a:solidFill>
                      <a:schemeClr val="dk1"/>
                    </a:solidFill>
                    <a:latin typeface="Arial"/>
                    <a:ea typeface="Arial"/>
                    <a:cs typeface="Arial"/>
                    <a:sym typeface="Arial"/>
                  </a:rPr>
                  <a:t>Landscaping</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endParaRPr sz="1100"/>
              </a:p>
            </p:txBody>
          </p:sp>
          <p:sp>
            <p:nvSpPr>
              <p:cNvPr id="837" name="Google Shape;837;p83"/>
              <p:cNvSpPr txBox="1"/>
              <p:nvPr/>
            </p:nvSpPr>
            <p:spPr>
              <a:xfrm rot="-1800000">
                <a:off x="-1431512" y="2717205"/>
                <a:ext cx="1999586" cy="3010056"/>
              </a:xfrm>
              <a:prstGeom prst="rect">
                <a:avLst/>
              </a:prstGeom>
              <a:solidFill>
                <a:srgbClr val="FFC000"/>
              </a:solidFill>
              <a:ln cap="flat" cmpd="sng" w="12700">
                <a:solidFill>
                  <a:schemeClr val="dk1"/>
                </a:solidFill>
                <a:prstDash val="solid"/>
                <a:round/>
                <a:headEnd len="sm" w="sm" type="none"/>
                <a:tailEnd len="sm" w="sm" type="none"/>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rPr b="1" lang="en" sz="1500">
                    <a:solidFill>
                      <a:schemeClr val="dk1"/>
                    </a:solidFill>
                    <a:latin typeface="Arial"/>
                    <a:ea typeface="Arial"/>
                    <a:cs typeface="Arial"/>
                    <a:sym typeface="Arial"/>
                  </a:rPr>
                  <a:t>Hardware</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 … .. …</a:t>
                </a:r>
                <a:endParaRPr sz="1100"/>
              </a:p>
            </p:txBody>
          </p:sp>
        </p:grpSp>
      </p:grpSp>
      <p:sp>
        <p:nvSpPr>
          <p:cNvPr id="838" name="Google Shape;838;p83"/>
          <p:cNvSpPr txBox="1"/>
          <p:nvPr/>
        </p:nvSpPr>
        <p:spPr>
          <a:xfrm>
            <a:off x="549815" y="4033733"/>
            <a:ext cx="2734162" cy="3924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Running data centers</a:t>
            </a:r>
            <a:endParaRPr sz="1100"/>
          </a:p>
        </p:txBody>
      </p:sp>
      <p:sp>
        <p:nvSpPr>
          <p:cNvPr descr="Left-right arrow labeled investment." id="839" name="Google Shape;839;p83"/>
          <p:cNvSpPr/>
          <p:nvPr/>
        </p:nvSpPr>
        <p:spPr>
          <a:xfrm>
            <a:off x="3609784" y="2137139"/>
            <a:ext cx="1919898" cy="1247081"/>
          </a:xfrm>
          <a:prstGeom prst="leftRightArrow">
            <a:avLst>
              <a:gd fmla="val 35090" name="adj1"/>
              <a:gd fmla="val 41055" name="adj2"/>
            </a:avLst>
          </a:prstGeom>
          <a:solidFill>
            <a:schemeClr val="lt1"/>
          </a:solidFill>
          <a:ln cap="flat" cmpd="sng" w="38100">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rPr lang="en" sz="1800">
                <a:solidFill>
                  <a:schemeClr val="dk1"/>
                </a:solidFill>
                <a:latin typeface="Arial"/>
                <a:ea typeface="Arial"/>
                <a:cs typeface="Arial"/>
                <a:sym typeface="Arial"/>
              </a:rPr>
              <a:t>Investment</a:t>
            </a:r>
            <a:endParaRPr sz="1100"/>
          </a:p>
        </p:txBody>
      </p:sp>
      <p:grpSp>
        <p:nvGrpSpPr>
          <p:cNvPr descr="Cartoon office building and cartoon outline of people." id="840" name="Google Shape;840;p83"/>
          <p:cNvGrpSpPr/>
          <p:nvPr/>
        </p:nvGrpSpPr>
        <p:grpSpPr>
          <a:xfrm>
            <a:off x="5183930" y="1474169"/>
            <a:ext cx="3881779" cy="2464292"/>
            <a:chOff x="6911907" y="1965559"/>
            <a:chExt cx="5175705" cy="3285723"/>
          </a:xfrm>
        </p:grpSpPr>
        <p:pic>
          <p:nvPicPr>
            <p:cNvPr descr="Cartoon office building." id="841" name="Google Shape;841;p83"/>
            <p:cNvPicPr preferRelativeResize="0"/>
            <p:nvPr/>
          </p:nvPicPr>
          <p:blipFill rotWithShape="1">
            <a:blip r:embed="rId4">
              <a:alphaModFix/>
            </a:blip>
            <a:srcRect b="0" l="0" r="0" t="0"/>
            <a:stretch/>
          </p:blipFill>
          <p:spPr>
            <a:xfrm>
              <a:off x="6911907" y="1965559"/>
              <a:ext cx="3148995" cy="3148995"/>
            </a:xfrm>
            <a:prstGeom prst="rect">
              <a:avLst/>
            </a:prstGeom>
            <a:noFill/>
            <a:ln>
              <a:noFill/>
            </a:ln>
          </p:spPr>
        </p:pic>
        <p:grpSp>
          <p:nvGrpSpPr>
            <p:cNvPr id="842" name="Google Shape;842;p83"/>
            <p:cNvGrpSpPr/>
            <p:nvPr/>
          </p:nvGrpSpPr>
          <p:grpSpPr>
            <a:xfrm>
              <a:off x="9595462" y="3290019"/>
              <a:ext cx="2492150" cy="1961263"/>
              <a:chOff x="9595462" y="3290019"/>
              <a:chExt cx="2492150" cy="1961263"/>
            </a:xfrm>
          </p:grpSpPr>
          <p:pic>
            <p:nvPicPr>
              <p:cNvPr descr="Cartoon of customer outlines." id="843" name="Google Shape;843;p83"/>
              <p:cNvPicPr preferRelativeResize="0"/>
              <p:nvPr/>
            </p:nvPicPr>
            <p:blipFill rotWithShape="1">
              <a:blip r:embed="rId5">
                <a:alphaModFix/>
              </a:blip>
              <a:srcRect b="0" l="0" r="0" t="0"/>
              <a:stretch/>
            </p:blipFill>
            <p:spPr>
              <a:xfrm>
                <a:off x="10154557" y="3290019"/>
                <a:ext cx="1532065" cy="1532065"/>
              </a:xfrm>
              <a:prstGeom prst="rect">
                <a:avLst/>
              </a:prstGeom>
              <a:noFill/>
              <a:ln>
                <a:noFill/>
              </a:ln>
            </p:spPr>
          </p:pic>
          <p:pic>
            <p:nvPicPr>
              <p:cNvPr descr="Cartoon outline of customers." id="844" name="Google Shape;844;p83"/>
              <p:cNvPicPr preferRelativeResize="0"/>
              <p:nvPr/>
            </p:nvPicPr>
            <p:blipFill rotWithShape="1">
              <a:blip r:embed="rId5">
                <a:alphaModFix/>
              </a:blip>
              <a:srcRect b="0" l="0" r="0" t="0"/>
              <a:stretch/>
            </p:blipFill>
            <p:spPr>
              <a:xfrm>
                <a:off x="9595462" y="3675983"/>
                <a:ext cx="1532065" cy="1532065"/>
              </a:xfrm>
              <a:prstGeom prst="rect">
                <a:avLst/>
              </a:prstGeom>
              <a:noFill/>
              <a:ln>
                <a:noFill/>
              </a:ln>
            </p:spPr>
          </p:pic>
          <p:pic>
            <p:nvPicPr>
              <p:cNvPr descr="Cartoon outline of customers." id="845" name="Google Shape;845;p83"/>
              <p:cNvPicPr preferRelativeResize="0"/>
              <p:nvPr/>
            </p:nvPicPr>
            <p:blipFill rotWithShape="1">
              <a:blip r:embed="rId6">
                <a:alphaModFix/>
              </a:blip>
              <a:srcRect b="0" l="0" r="0" t="0"/>
              <a:stretch/>
            </p:blipFill>
            <p:spPr>
              <a:xfrm>
                <a:off x="9817967" y="3530571"/>
                <a:ext cx="1532065" cy="1532065"/>
              </a:xfrm>
              <a:prstGeom prst="rect">
                <a:avLst/>
              </a:prstGeom>
              <a:noFill/>
              <a:ln>
                <a:noFill/>
              </a:ln>
            </p:spPr>
          </p:pic>
          <p:pic>
            <p:nvPicPr>
              <p:cNvPr descr="Cartoon outline of customers." id="846" name="Google Shape;846;p83"/>
              <p:cNvPicPr preferRelativeResize="0"/>
              <p:nvPr/>
            </p:nvPicPr>
            <p:blipFill rotWithShape="1">
              <a:blip r:embed="rId5">
                <a:alphaModFix/>
              </a:blip>
              <a:srcRect b="0" l="0" r="0" t="0"/>
              <a:stretch/>
            </p:blipFill>
            <p:spPr>
              <a:xfrm>
                <a:off x="10097287" y="3650030"/>
                <a:ext cx="1532065" cy="1532065"/>
              </a:xfrm>
              <a:prstGeom prst="rect">
                <a:avLst/>
              </a:prstGeom>
              <a:noFill/>
              <a:ln>
                <a:noFill/>
              </a:ln>
            </p:spPr>
          </p:pic>
          <p:pic>
            <p:nvPicPr>
              <p:cNvPr descr="Cartoon outline of customers." id="847" name="Google Shape;847;p83"/>
              <p:cNvPicPr preferRelativeResize="0"/>
              <p:nvPr/>
            </p:nvPicPr>
            <p:blipFill rotWithShape="1">
              <a:blip r:embed="rId5">
                <a:alphaModFix/>
              </a:blip>
              <a:srcRect b="0" l="0" r="0" t="0"/>
              <a:stretch/>
            </p:blipFill>
            <p:spPr>
              <a:xfrm>
                <a:off x="10376607" y="3504618"/>
                <a:ext cx="1532065" cy="1532065"/>
              </a:xfrm>
              <a:prstGeom prst="rect">
                <a:avLst/>
              </a:prstGeom>
              <a:noFill/>
              <a:ln>
                <a:noFill/>
              </a:ln>
            </p:spPr>
          </p:pic>
          <p:pic>
            <p:nvPicPr>
              <p:cNvPr descr="Cartoon outline of customers." id="848" name="Google Shape;848;p83"/>
              <p:cNvPicPr preferRelativeResize="0"/>
              <p:nvPr/>
            </p:nvPicPr>
            <p:blipFill rotWithShape="1">
              <a:blip r:embed="rId5">
                <a:alphaModFix/>
              </a:blip>
              <a:srcRect b="0" l="0" r="0" t="0"/>
              <a:stretch/>
            </p:blipFill>
            <p:spPr>
              <a:xfrm>
                <a:off x="10555547" y="3719217"/>
                <a:ext cx="1532065" cy="1532065"/>
              </a:xfrm>
              <a:prstGeom prst="rect">
                <a:avLst/>
              </a:prstGeom>
              <a:noFill/>
              <a:ln>
                <a:noFill/>
              </a:ln>
            </p:spPr>
          </p:pic>
        </p:grpSp>
      </p:grpSp>
      <p:sp>
        <p:nvSpPr>
          <p:cNvPr id="849" name="Google Shape;849;p83"/>
          <p:cNvSpPr txBox="1"/>
          <p:nvPr/>
        </p:nvSpPr>
        <p:spPr>
          <a:xfrm>
            <a:off x="5715602" y="4033733"/>
            <a:ext cx="3033524" cy="3924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Business and customers</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88" name="Google Shape;588;p66"/>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Module overview</a:t>
            </a:r>
            <a:endParaRPr/>
          </a:p>
        </p:txBody>
      </p:sp>
      <p:sp>
        <p:nvSpPr>
          <p:cNvPr id="589" name="Google Shape;589;p66"/>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2100"/>
              <a:buNone/>
            </a:pPr>
            <a:r>
              <a:rPr b="1" lang="en"/>
              <a:t>Topics</a:t>
            </a:r>
            <a:endParaRPr/>
          </a:p>
          <a:p>
            <a:pPr indent="-171450" lvl="0" marL="177800" rtl="0" algn="l">
              <a:lnSpc>
                <a:spcPct val="100000"/>
              </a:lnSpc>
              <a:spcBef>
                <a:spcPts val="800"/>
              </a:spcBef>
              <a:spcAft>
                <a:spcPts val="0"/>
              </a:spcAft>
              <a:buClr>
                <a:schemeClr val="dk2"/>
              </a:buClr>
              <a:buSzPts val="2100"/>
              <a:buChar char="•"/>
            </a:pPr>
            <a:r>
              <a:rPr lang="en"/>
              <a:t>Introduction to cloud computing</a:t>
            </a:r>
            <a:endParaRPr/>
          </a:p>
          <a:p>
            <a:pPr indent="-171450" lvl="0" marL="177800" rtl="0" algn="l">
              <a:lnSpc>
                <a:spcPct val="100000"/>
              </a:lnSpc>
              <a:spcBef>
                <a:spcPts val="800"/>
              </a:spcBef>
              <a:spcAft>
                <a:spcPts val="0"/>
              </a:spcAft>
              <a:buClr>
                <a:schemeClr val="dk2"/>
              </a:buClr>
              <a:buSzPts val="2100"/>
              <a:buChar char="•"/>
            </a:pPr>
            <a:r>
              <a:rPr lang="en"/>
              <a:t>Advantages of cloud computing</a:t>
            </a:r>
            <a:endParaRPr/>
          </a:p>
          <a:p>
            <a:pPr indent="-171450" lvl="0" marL="177800" rtl="0" algn="l">
              <a:lnSpc>
                <a:spcPct val="100000"/>
              </a:lnSpc>
              <a:spcBef>
                <a:spcPts val="800"/>
              </a:spcBef>
              <a:spcAft>
                <a:spcPts val="0"/>
              </a:spcAft>
              <a:buClr>
                <a:schemeClr val="dk2"/>
              </a:buClr>
              <a:buSzPts val="2100"/>
              <a:buChar char="•"/>
            </a:pPr>
            <a:r>
              <a:rPr lang="en"/>
              <a:t>Introduction to Amazon Web Services (AWS)</a:t>
            </a:r>
            <a:endParaRPr/>
          </a:p>
          <a:p>
            <a:pPr indent="-171450" lvl="0" marL="177800" rtl="0" algn="l">
              <a:lnSpc>
                <a:spcPct val="100000"/>
              </a:lnSpc>
              <a:spcBef>
                <a:spcPts val="800"/>
              </a:spcBef>
              <a:spcAft>
                <a:spcPts val="0"/>
              </a:spcAft>
              <a:buClr>
                <a:schemeClr val="dk2"/>
              </a:buClr>
              <a:buSzPts val="2100"/>
              <a:buChar char="•"/>
            </a:pPr>
            <a:r>
              <a:rPr lang="en"/>
              <a:t>AWS Cloud Adoption Framework (AWS CAF)</a:t>
            </a:r>
            <a:endParaRPr/>
          </a:p>
          <a:p>
            <a:pPr indent="-38100" lvl="0" marL="177800" rtl="0" algn="l">
              <a:lnSpc>
                <a:spcPct val="100000"/>
              </a:lnSpc>
              <a:spcBef>
                <a:spcPts val="800"/>
              </a:spcBef>
              <a:spcAft>
                <a:spcPts val="0"/>
              </a:spcAft>
              <a:buClr>
                <a:schemeClr val="dk2"/>
              </a:buClr>
              <a:buSzPts val="2100"/>
              <a:buNone/>
            </a:pPr>
            <a:r>
              <a:t/>
            </a:r>
            <a:endParaRPr/>
          </a:p>
        </p:txBody>
      </p:sp>
      <p:grpSp>
        <p:nvGrpSpPr>
          <p:cNvPr id="590" name="Google Shape;590;p66"/>
          <p:cNvGrpSpPr/>
          <p:nvPr/>
        </p:nvGrpSpPr>
        <p:grpSpPr>
          <a:xfrm>
            <a:off x="314325" y="3693310"/>
            <a:ext cx="2124715" cy="399242"/>
            <a:chOff x="4188879" y="4810544"/>
            <a:chExt cx="2832953" cy="532323"/>
          </a:xfrm>
        </p:grpSpPr>
        <p:sp>
          <p:nvSpPr>
            <p:cNvPr id="591" name="Google Shape;591;p66"/>
            <p:cNvSpPr txBox="1"/>
            <p:nvPr/>
          </p:nvSpPr>
          <p:spPr>
            <a:xfrm>
              <a:off x="4721202" y="4892040"/>
              <a:ext cx="2300630" cy="4001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chemeClr val="dk1"/>
                  </a:solidFill>
                  <a:latin typeface="Arial"/>
                  <a:ea typeface="Arial"/>
                  <a:cs typeface="Arial"/>
                  <a:sym typeface="Arial"/>
                </a:rPr>
                <a:t>Knowledge check</a:t>
              </a:r>
              <a:endParaRPr sz="1100"/>
            </a:p>
          </p:txBody>
        </p:sp>
        <p:pic>
          <p:nvPicPr>
            <p:cNvPr id="592" name="Google Shape;592;p66"/>
            <p:cNvPicPr preferRelativeResize="0"/>
            <p:nvPr/>
          </p:nvPicPr>
          <p:blipFill rotWithShape="1">
            <a:blip r:embed="rId3">
              <a:alphaModFix/>
            </a:blip>
            <a:srcRect b="0" l="0" r="0" t="0"/>
            <a:stretch/>
          </p:blipFill>
          <p:spPr>
            <a:xfrm>
              <a:off x="4188879" y="4810544"/>
              <a:ext cx="532323" cy="532323"/>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8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55" name="Google Shape;855;p84"/>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2"/>
              </a:buClr>
              <a:buSzPts val="2400"/>
              <a:buFont typeface="Arial"/>
              <a:buNone/>
            </a:pPr>
            <a:r>
              <a:rPr lang="en"/>
              <a:t>Go global in minutes</a:t>
            </a:r>
            <a:endParaRPr/>
          </a:p>
        </p:txBody>
      </p:sp>
      <p:grpSp>
        <p:nvGrpSpPr>
          <p:cNvPr descr="World map of AWS Regions overlaid with a screenshot of the AWS management console with arrows pointing out to colorful photography icons on the different continents." id="856" name="Google Shape;856;p84"/>
          <p:cNvGrpSpPr/>
          <p:nvPr/>
        </p:nvGrpSpPr>
        <p:grpSpPr>
          <a:xfrm>
            <a:off x="0" y="964092"/>
            <a:ext cx="9144000" cy="3803170"/>
            <a:chOff x="0" y="1285456"/>
            <a:chExt cx="12192000" cy="5070893"/>
          </a:xfrm>
        </p:grpSpPr>
        <p:pic>
          <p:nvPicPr>
            <p:cNvPr descr="World map of AWS Regions." id="857" name="Google Shape;857;p84"/>
            <p:cNvPicPr preferRelativeResize="0"/>
            <p:nvPr/>
          </p:nvPicPr>
          <p:blipFill rotWithShape="1">
            <a:blip r:embed="rId3">
              <a:alphaModFix/>
            </a:blip>
            <a:srcRect b="11879" l="0" r="0" t="14921"/>
            <a:stretch/>
          </p:blipFill>
          <p:spPr>
            <a:xfrm>
              <a:off x="0" y="1300695"/>
              <a:ext cx="12192000" cy="5055654"/>
            </a:xfrm>
            <a:prstGeom prst="rect">
              <a:avLst/>
            </a:prstGeom>
            <a:noFill/>
            <a:ln cap="flat" cmpd="sng" w="19050">
              <a:solidFill>
                <a:schemeClr val="dk1"/>
              </a:solidFill>
              <a:prstDash val="solid"/>
              <a:round/>
              <a:headEnd len="sm" w="sm" type="none"/>
              <a:tailEnd len="sm" w="sm" type="none"/>
            </a:ln>
          </p:spPr>
        </p:pic>
        <p:sp>
          <p:nvSpPr>
            <p:cNvPr id="858" name="Google Shape;858;p84"/>
            <p:cNvSpPr/>
            <p:nvPr/>
          </p:nvSpPr>
          <p:spPr>
            <a:xfrm>
              <a:off x="0" y="1285456"/>
              <a:ext cx="12192000" cy="5055654"/>
            </a:xfrm>
            <a:prstGeom prst="rect">
              <a:avLst/>
            </a:prstGeom>
            <a:solidFill>
              <a:srgbClr val="FFFFFF">
                <a:alpha val="49803"/>
              </a:srgb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Arial"/>
                <a:ea typeface="Arial"/>
                <a:cs typeface="Arial"/>
                <a:sym typeface="Arial"/>
              </a:endParaRPr>
            </a:p>
          </p:txBody>
        </p:sp>
        <p:sp>
          <p:nvSpPr>
            <p:cNvPr id="859" name="Google Shape;859;p84"/>
            <p:cNvSpPr/>
            <p:nvPr/>
          </p:nvSpPr>
          <p:spPr>
            <a:xfrm>
              <a:off x="3405908" y="4625178"/>
              <a:ext cx="954057" cy="949514"/>
            </a:xfrm>
            <a:prstGeom prst="roundRect">
              <a:avLst>
                <a:gd fmla="val 16667" name="adj"/>
              </a:avLst>
            </a:prstGeom>
            <a:solidFill>
              <a:schemeClr val="lt1"/>
            </a:solidFill>
            <a:ln cap="flat" cmpd="sng" w="28575">
              <a:solidFill>
                <a:schemeClr val="dk1"/>
              </a:solidFill>
              <a:prstDash val="solid"/>
              <a:round/>
              <a:headEnd len="sm" w="sm" type="none"/>
              <a:tailEnd len="sm" w="sm" type="none"/>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Arial"/>
                <a:ea typeface="Arial"/>
                <a:cs typeface="Arial"/>
                <a:sym typeface="Arial"/>
              </a:endParaRPr>
            </a:p>
          </p:txBody>
        </p:sp>
        <p:pic>
          <p:nvPicPr>
            <p:cNvPr id="860" name="Google Shape;860;p84"/>
            <p:cNvPicPr preferRelativeResize="0"/>
            <p:nvPr/>
          </p:nvPicPr>
          <p:blipFill rotWithShape="1">
            <a:blip r:embed="rId4">
              <a:alphaModFix/>
            </a:blip>
            <a:srcRect b="0" l="0" r="0" t="0"/>
            <a:stretch/>
          </p:blipFill>
          <p:spPr>
            <a:xfrm>
              <a:off x="3405908" y="4625177"/>
              <a:ext cx="954057" cy="949514"/>
            </a:xfrm>
            <a:prstGeom prst="rect">
              <a:avLst/>
            </a:prstGeom>
            <a:noFill/>
            <a:ln>
              <a:noFill/>
            </a:ln>
          </p:spPr>
        </p:pic>
        <p:sp>
          <p:nvSpPr>
            <p:cNvPr id="861" name="Google Shape;861;p84"/>
            <p:cNvSpPr/>
            <p:nvPr/>
          </p:nvSpPr>
          <p:spPr>
            <a:xfrm>
              <a:off x="2559870" y="2000080"/>
              <a:ext cx="975688" cy="971042"/>
            </a:xfrm>
            <a:prstGeom prst="roundRect">
              <a:avLst>
                <a:gd fmla="val 16667" name="adj"/>
              </a:avLst>
            </a:prstGeom>
            <a:solidFill>
              <a:schemeClr val="lt1"/>
            </a:solidFill>
            <a:ln cap="flat" cmpd="sng" w="28575">
              <a:solidFill>
                <a:schemeClr val="dk1"/>
              </a:solidFill>
              <a:prstDash val="solid"/>
              <a:round/>
              <a:headEnd len="sm" w="sm" type="none"/>
              <a:tailEnd len="sm" w="sm" type="none"/>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Arial"/>
                <a:ea typeface="Arial"/>
                <a:cs typeface="Arial"/>
                <a:sym typeface="Arial"/>
              </a:endParaRPr>
            </a:p>
          </p:txBody>
        </p:sp>
        <p:pic>
          <p:nvPicPr>
            <p:cNvPr id="862" name="Google Shape;862;p84"/>
            <p:cNvPicPr preferRelativeResize="0"/>
            <p:nvPr/>
          </p:nvPicPr>
          <p:blipFill rotWithShape="1">
            <a:blip r:embed="rId5">
              <a:alphaModFix/>
            </a:blip>
            <a:srcRect b="0" l="0" r="0" t="0"/>
            <a:stretch/>
          </p:blipFill>
          <p:spPr>
            <a:xfrm>
              <a:off x="2559870" y="2000079"/>
              <a:ext cx="975688" cy="971042"/>
            </a:xfrm>
            <a:prstGeom prst="rect">
              <a:avLst/>
            </a:prstGeom>
            <a:noFill/>
            <a:ln>
              <a:noFill/>
            </a:ln>
          </p:spPr>
        </p:pic>
        <p:sp>
          <p:nvSpPr>
            <p:cNvPr id="863" name="Google Shape;863;p84"/>
            <p:cNvSpPr/>
            <p:nvPr/>
          </p:nvSpPr>
          <p:spPr>
            <a:xfrm>
              <a:off x="9802619" y="4855955"/>
              <a:ext cx="994840" cy="990103"/>
            </a:xfrm>
            <a:prstGeom prst="roundRect">
              <a:avLst>
                <a:gd fmla="val 16667" name="adj"/>
              </a:avLst>
            </a:prstGeom>
            <a:solidFill>
              <a:schemeClr val="lt1"/>
            </a:solidFill>
            <a:ln cap="flat" cmpd="sng" w="28575">
              <a:solidFill>
                <a:schemeClr val="dk1"/>
              </a:solidFill>
              <a:prstDash val="solid"/>
              <a:round/>
              <a:headEnd len="sm" w="sm" type="none"/>
              <a:tailEnd len="sm" w="sm" type="none"/>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Arial"/>
                <a:ea typeface="Arial"/>
                <a:cs typeface="Arial"/>
                <a:sym typeface="Arial"/>
              </a:endParaRPr>
            </a:p>
          </p:txBody>
        </p:sp>
        <p:pic>
          <p:nvPicPr>
            <p:cNvPr id="864" name="Google Shape;864;p84"/>
            <p:cNvPicPr preferRelativeResize="0"/>
            <p:nvPr/>
          </p:nvPicPr>
          <p:blipFill rotWithShape="1">
            <a:blip r:embed="rId6">
              <a:alphaModFix/>
            </a:blip>
            <a:srcRect b="0" l="0" r="0" t="0"/>
            <a:stretch/>
          </p:blipFill>
          <p:spPr>
            <a:xfrm>
              <a:off x="9802619" y="4855954"/>
              <a:ext cx="994840" cy="990103"/>
            </a:xfrm>
            <a:prstGeom prst="rect">
              <a:avLst/>
            </a:prstGeom>
            <a:noFill/>
            <a:ln>
              <a:noFill/>
            </a:ln>
          </p:spPr>
        </p:pic>
        <p:sp>
          <p:nvSpPr>
            <p:cNvPr id="865" name="Google Shape;865;p84"/>
            <p:cNvSpPr/>
            <p:nvPr/>
          </p:nvSpPr>
          <p:spPr>
            <a:xfrm>
              <a:off x="9042712" y="2776323"/>
              <a:ext cx="964829" cy="960235"/>
            </a:xfrm>
            <a:prstGeom prst="roundRect">
              <a:avLst>
                <a:gd fmla="val 16667" name="adj"/>
              </a:avLst>
            </a:prstGeom>
            <a:solidFill>
              <a:schemeClr val="lt1"/>
            </a:solidFill>
            <a:ln cap="flat" cmpd="sng" w="28575">
              <a:solidFill>
                <a:schemeClr val="dk1"/>
              </a:solidFill>
              <a:prstDash val="solid"/>
              <a:round/>
              <a:headEnd len="sm" w="sm" type="none"/>
              <a:tailEnd len="sm" w="sm" type="none"/>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Arial"/>
                <a:ea typeface="Arial"/>
                <a:cs typeface="Arial"/>
                <a:sym typeface="Arial"/>
              </a:endParaRPr>
            </a:p>
          </p:txBody>
        </p:sp>
        <p:pic>
          <p:nvPicPr>
            <p:cNvPr id="866" name="Google Shape;866;p84"/>
            <p:cNvPicPr preferRelativeResize="0"/>
            <p:nvPr/>
          </p:nvPicPr>
          <p:blipFill rotWithShape="1">
            <a:blip r:embed="rId7">
              <a:alphaModFix/>
            </a:blip>
            <a:srcRect b="0" l="0" r="0" t="0"/>
            <a:stretch/>
          </p:blipFill>
          <p:spPr>
            <a:xfrm>
              <a:off x="9042712" y="2776322"/>
              <a:ext cx="964829" cy="960235"/>
            </a:xfrm>
            <a:prstGeom prst="rect">
              <a:avLst/>
            </a:prstGeom>
            <a:noFill/>
            <a:ln>
              <a:noFill/>
            </a:ln>
          </p:spPr>
        </p:pic>
        <p:cxnSp>
          <p:nvCxnSpPr>
            <p:cNvPr id="867" name="Google Shape;867;p84"/>
            <p:cNvCxnSpPr/>
            <p:nvPr/>
          </p:nvCxnSpPr>
          <p:spPr>
            <a:xfrm flipH="1">
              <a:off x="4354252" y="4048144"/>
              <a:ext cx="2203200" cy="677100"/>
            </a:xfrm>
            <a:prstGeom prst="bentConnector3">
              <a:avLst>
                <a:gd fmla="val 50000" name="adj1"/>
              </a:avLst>
            </a:prstGeom>
            <a:noFill/>
            <a:ln cap="flat" cmpd="sng" w="28575">
              <a:solidFill>
                <a:schemeClr val="dk1"/>
              </a:solidFill>
              <a:prstDash val="solid"/>
              <a:round/>
              <a:headEnd len="sm" w="sm" type="none"/>
              <a:tailEnd len="med" w="med" type="triangle"/>
            </a:ln>
          </p:spPr>
        </p:cxnSp>
        <p:cxnSp>
          <p:nvCxnSpPr>
            <p:cNvPr id="868" name="Google Shape;868;p84"/>
            <p:cNvCxnSpPr/>
            <p:nvPr/>
          </p:nvCxnSpPr>
          <p:spPr>
            <a:xfrm rot="10800000">
              <a:off x="3541552" y="2838545"/>
              <a:ext cx="3015900" cy="1209600"/>
            </a:xfrm>
            <a:prstGeom prst="bentConnector3">
              <a:avLst>
                <a:gd fmla="val 50000" name="adj1"/>
              </a:avLst>
            </a:prstGeom>
            <a:noFill/>
            <a:ln cap="flat" cmpd="sng" w="28575">
              <a:solidFill>
                <a:schemeClr val="dk1"/>
              </a:solidFill>
              <a:prstDash val="solid"/>
              <a:round/>
              <a:headEnd len="sm" w="sm" type="none"/>
              <a:tailEnd len="med" w="med" type="triangle"/>
            </a:ln>
          </p:spPr>
        </p:cxnSp>
        <p:cxnSp>
          <p:nvCxnSpPr>
            <p:cNvPr id="869" name="Google Shape;869;p84"/>
            <p:cNvCxnSpPr/>
            <p:nvPr/>
          </p:nvCxnSpPr>
          <p:spPr>
            <a:xfrm flipH="1" rot="10800000">
              <a:off x="6531429" y="3651369"/>
              <a:ext cx="2481900" cy="391800"/>
            </a:xfrm>
            <a:prstGeom prst="bentConnector3">
              <a:avLst>
                <a:gd fmla="val 50000" name="adj1"/>
              </a:avLst>
            </a:prstGeom>
            <a:noFill/>
            <a:ln cap="flat" cmpd="sng" w="28575">
              <a:solidFill>
                <a:schemeClr val="dk1"/>
              </a:solidFill>
              <a:prstDash val="solid"/>
              <a:round/>
              <a:headEnd len="sm" w="sm" type="none"/>
              <a:tailEnd len="med" w="med" type="triangle"/>
            </a:ln>
          </p:spPr>
        </p:cxnSp>
        <p:cxnSp>
          <p:nvCxnSpPr>
            <p:cNvPr id="870" name="Google Shape;870;p84"/>
            <p:cNvCxnSpPr/>
            <p:nvPr/>
          </p:nvCxnSpPr>
          <p:spPr>
            <a:xfrm>
              <a:off x="6557452" y="4048145"/>
              <a:ext cx="3268800" cy="865800"/>
            </a:xfrm>
            <a:prstGeom prst="bentConnector3">
              <a:avLst>
                <a:gd fmla="val 50000" name="adj1"/>
              </a:avLst>
            </a:prstGeom>
            <a:noFill/>
            <a:ln cap="flat" cmpd="sng" w="28575">
              <a:solidFill>
                <a:schemeClr val="dk1"/>
              </a:solidFill>
              <a:prstDash val="solid"/>
              <a:round/>
              <a:headEnd len="sm" w="sm" type="none"/>
              <a:tailEnd len="med" w="med" type="triangle"/>
            </a:ln>
          </p:spPr>
        </p:cxnSp>
        <p:pic>
          <p:nvPicPr>
            <p:cNvPr id="871" name="Google Shape;871;p84"/>
            <p:cNvPicPr preferRelativeResize="0"/>
            <p:nvPr/>
          </p:nvPicPr>
          <p:blipFill rotWithShape="1">
            <a:blip r:embed="rId8">
              <a:alphaModFix/>
            </a:blip>
            <a:srcRect b="0" l="0" r="0" t="0"/>
            <a:stretch/>
          </p:blipFill>
          <p:spPr>
            <a:xfrm>
              <a:off x="4695145" y="2485601"/>
              <a:ext cx="3947887" cy="3125089"/>
            </a:xfrm>
            <a:prstGeom prst="rect">
              <a:avLst/>
            </a:prstGeom>
            <a:noFill/>
            <a:ln cap="flat" cmpd="sng" w="2857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pic>
          <p:nvPicPr>
            <p:cNvPr id="872" name="Google Shape;872;p84"/>
            <p:cNvPicPr preferRelativeResize="0"/>
            <p:nvPr/>
          </p:nvPicPr>
          <p:blipFill rotWithShape="1">
            <a:blip r:embed="rId9">
              <a:alphaModFix/>
            </a:blip>
            <a:srcRect b="0" l="0" r="0" t="0"/>
            <a:stretch/>
          </p:blipFill>
          <p:spPr>
            <a:xfrm>
              <a:off x="7413077" y="2500841"/>
              <a:ext cx="1229955" cy="3125089"/>
            </a:xfrm>
            <a:prstGeom prst="rect">
              <a:avLst/>
            </a:prstGeom>
            <a:noFill/>
            <a:ln cap="flat" cmpd="sng" w="2857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8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78" name="Google Shape;878;p85"/>
          <p:cNvSpPr txBox="1"/>
          <p:nvPr>
            <p:ph type="ctrTitle"/>
          </p:nvPr>
        </p:nvSpPr>
        <p:spPr>
          <a:xfrm>
            <a:off x="182699" y="219074"/>
            <a:ext cx="2970732" cy="1400176"/>
          </a:xfrm>
          <a:prstGeom prst="rect">
            <a:avLst/>
          </a:prstGeom>
          <a:no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lt1"/>
              </a:buClr>
              <a:buSzPts val="2700"/>
              <a:buFont typeface="Arial"/>
              <a:buNone/>
            </a:pPr>
            <a:r>
              <a:rPr lang="en"/>
              <a:t>Section 2 key takeaways</a:t>
            </a:r>
            <a:endParaRPr/>
          </a:p>
        </p:txBody>
      </p:sp>
      <p:sp>
        <p:nvSpPr>
          <p:cNvPr id="879" name="Google Shape;879;p85"/>
          <p:cNvSpPr txBox="1"/>
          <p:nvPr>
            <p:ph idx="1"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Trade capital expense for variable expense</a:t>
            </a:r>
            <a:endParaRPr strike="sngStrike"/>
          </a:p>
          <a:p>
            <a:pPr indent="-171450" lvl="0" marL="177800" rtl="0" algn="l">
              <a:lnSpc>
                <a:spcPct val="100000"/>
              </a:lnSpc>
              <a:spcBef>
                <a:spcPts val="800"/>
              </a:spcBef>
              <a:spcAft>
                <a:spcPts val="0"/>
              </a:spcAft>
              <a:buClr>
                <a:schemeClr val="dk2"/>
              </a:buClr>
              <a:buSzPts val="2100"/>
              <a:buChar char="•"/>
            </a:pPr>
            <a:r>
              <a:rPr lang="en"/>
              <a:t>Benefit from massive economies of scale</a:t>
            </a:r>
            <a:endParaRPr strike="sngStrike"/>
          </a:p>
          <a:p>
            <a:pPr indent="-171450" lvl="0" marL="177800" rtl="0" algn="l">
              <a:lnSpc>
                <a:spcPct val="100000"/>
              </a:lnSpc>
              <a:spcBef>
                <a:spcPts val="800"/>
              </a:spcBef>
              <a:spcAft>
                <a:spcPts val="0"/>
              </a:spcAft>
              <a:buClr>
                <a:schemeClr val="dk2"/>
              </a:buClr>
              <a:buSzPts val="2100"/>
              <a:buChar char="•"/>
            </a:pPr>
            <a:r>
              <a:rPr lang="en"/>
              <a:t>Stop guessing capacity</a:t>
            </a:r>
            <a:endParaRPr strike="sngStrike"/>
          </a:p>
          <a:p>
            <a:pPr indent="-171450" lvl="0" marL="177800" rtl="0" algn="l">
              <a:lnSpc>
                <a:spcPct val="100000"/>
              </a:lnSpc>
              <a:spcBef>
                <a:spcPts val="800"/>
              </a:spcBef>
              <a:spcAft>
                <a:spcPts val="0"/>
              </a:spcAft>
              <a:buClr>
                <a:schemeClr val="dk2"/>
              </a:buClr>
              <a:buSzPts val="2100"/>
              <a:buChar char="•"/>
            </a:pPr>
            <a:r>
              <a:rPr lang="en"/>
              <a:t>Increase speed and agility</a:t>
            </a:r>
            <a:endParaRPr strike="sngStrike"/>
          </a:p>
          <a:p>
            <a:pPr indent="-171450" lvl="0" marL="177800" rtl="0" algn="l">
              <a:lnSpc>
                <a:spcPct val="100000"/>
              </a:lnSpc>
              <a:spcBef>
                <a:spcPts val="800"/>
              </a:spcBef>
              <a:spcAft>
                <a:spcPts val="0"/>
              </a:spcAft>
              <a:buClr>
                <a:schemeClr val="dk2"/>
              </a:buClr>
              <a:buSzPts val="2100"/>
              <a:buChar char="•"/>
            </a:pPr>
            <a:r>
              <a:rPr lang="en"/>
              <a:t>Stop spending money on running and maintaining data centers</a:t>
            </a:r>
            <a:endParaRPr strike="sngStrike"/>
          </a:p>
          <a:p>
            <a:pPr indent="-171450" lvl="0" marL="177800" rtl="0" algn="l">
              <a:lnSpc>
                <a:spcPct val="100000"/>
              </a:lnSpc>
              <a:spcBef>
                <a:spcPts val="800"/>
              </a:spcBef>
              <a:spcAft>
                <a:spcPts val="0"/>
              </a:spcAft>
              <a:buClr>
                <a:schemeClr val="dk2"/>
              </a:buClr>
              <a:buSzPts val="2100"/>
              <a:buChar char="•"/>
            </a:pPr>
            <a:r>
              <a:rPr lang="en"/>
              <a:t>Go global in minutes</a:t>
            </a:r>
            <a:endParaRPr strike="sngStrike"/>
          </a:p>
          <a:p>
            <a:pPr indent="-38100" lvl="0" marL="177800" rtl="0" algn="l">
              <a:lnSpc>
                <a:spcPct val="100000"/>
              </a:lnSpc>
              <a:spcBef>
                <a:spcPts val="800"/>
              </a:spcBef>
              <a:spcAft>
                <a:spcPts val="0"/>
              </a:spcAft>
              <a:buClr>
                <a:schemeClr val="dk2"/>
              </a:buClr>
              <a:buSzPts val="2100"/>
              <a:buNone/>
            </a:pPr>
            <a:r>
              <a:t/>
            </a:r>
            <a:endParaRPr/>
          </a:p>
          <a:p>
            <a:pPr indent="-38100" lvl="0" marL="177800" rtl="0" algn="l">
              <a:lnSpc>
                <a:spcPct val="100000"/>
              </a:lnSpc>
              <a:spcBef>
                <a:spcPts val="800"/>
              </a:spcBef>
              <a:spcAft>
                <a:spcPts val="0"/>
              </a:spcAft>
              <a:buClr>
                <a:schemeClr val="dk2"/>
              </a:buClr>
              <a:buSzPts val="2100"/>
              <a:buNone/>
            </a:pPr>
            <a:r>
              <a:t/>
            </a:r>
            <a:endParaRPr/>
          </a:p>
        </p:txBody>
      </p:sp>
      <p:pic>
        <p:nvPicPr>
          <p:cNvPr id="880" name="Google Shape;880;p85"/>
          <p:cNvPicPr preferRelativeResize="0"/>
          <p:nvPr/>
        </p:nvPicPr>
        <p:blipFill rotWithShape="1">
          <a:blip r:embed="rId3">
            <a:alphaModFix/>
          </a:blip>
          <a:srcRect b="0" l="4146" r="4145" t="0"/>
          <a:stretch/>
        </p:blipFill>
        <p:spPr>
          <a:xfrm>
            <a:off x="192024" y="1618488"/>
            <a:ext cx="2948486" cy="2328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86"/>
          <p:cNvSpPr txBox="1"/>
          <p:nvPr>
            <p:ph type="title"/>
          </p:nvPr>
        </p:nvSpPr>
        <p:spPr>
          <a:xfrm>
            <a:off x="274320" y="274853"/>
            <a:ext cx="6576192" cy="1720454"/>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0"/>
              </a:spcAft>
              <a:buClr>
                <a:schemeClr val="dk2"/>
              </a:buClr>
              <a:buSzPts val="3000"/>
              <a:buFont typeface="Arial"/>
              <a:buNone/>
            </a:pPr>
            <a:r>
              <a:rPr lang="en" sz="3000"/>
              <a:t>Section 3: Introduction to Amazon Web Services (AWS)</a:t>
            </a:r>
            <a:endParaRPr/>
          </a:p>
        </p:txBody>
      </p:sp>
      <p:sp>
        <p:nvSpPr>
          <p:cNvPr id="886" name="Google Shape;886;p86"/>
          <p:cNvSpPr txBox="1"/>
          <p:nvPr>
            <p:ph idx="1" type="subTitle"/>
          </p:nvPr>
        </p:nvSpPr>
        <p:spPr>
          <a:xfrm>
            <a:off x="274320" y="2016143"/>
            <a:ext cx="6576192" cy="1573591"/>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1800"/>
              <a:buNone/>
            </a:pPr>
            <a:r>
              <a:rPr lang="en"/>
              <a:t>Module 1: Cloud Concepts Overview</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87"/>
          <p:cNvSpPr txBox="1"/>
          <p:nvPr>
            <p:ph type="title"/>
          </p:nvPr>
        </p:nvSpPr>
        <p:spPr>
          <a:xfrm>
            <a:off x="274320" y="224644"/>
            <a:ext cx="8676900" cy="548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Why AWS?</a:t>
            </a:r>
            <a:endParaRPr/>
          </a:p>
        </p:txBody>
      </p:sp>
      <p:sp>
        <p:nvSpPr>
          <p:cNvPr id="892" name="Google Shape;892;p87"/>
          <p:cNvSpPr txBox="1"/>
          <p:nvPr>
            <p:ph idx="1" type="body"/>
          </p:nvPr>
        </p:nvSpPr>
        <p:spPr>
          <a:xfrm>
            <a:off x="274320" y="857250"/>
            <a:ext cx="8691000" cy="3968700"/>
          </a:xfrm>
          <a:prstGeom prst="rect">
            <a:avLst/>
          </a:prstGeom>
        </p:spPr>
        <p:txBody>
          <a:bodyPr anchorCtr="0" anchor="t" bIns="34275" lIns="68575" spcFirstLastPara="1" rIns="68575" wrap="square" tIns="34275">
            <a:normAutofit/>
          </a:bodyPr>
          <a:lstStyle/>
          <a:p>
            <a:pPr indent="0" lvl="0" marL="0" rtl="0" algn="l">
              <a:spcBef>
                <a:spcPts val="400"/>
              </a:spcBef>
              <a:spcAft>
                <a:spcPts val="500"/>
              </a:spcAft>
              <a:buNone/>
            </a:pPr>
            <a:r>
              <a:t/>
            </a:r>
            <a:endParaRPr/>
          </a:p>
        </p:txBody>
      </p:sp>
      <p:pic>
        <p:nvPicPr>
          <p:cNvPr id="893" name="Google Shape;893;p87"/>
          <p:cNvPicPr preferRelativeResize="0"/>
          <p:nvPr/>
        </p:nvPicPr>
        <p:blipFill>
          <a:blip r:embed="rId3">
            <a:alphaModFix/>
          </a:blip>
          <a:stretch>
            <a:fillRect/>
          </a:stretch>
        </p:blipFill>
        <p:spPr>
          <a:xfrm>
            <a:off x="2543063" y="989988"/>
            <a:ext cx="4153524" cy="41535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99" name="Google Shape;899;p88"/>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2"/>
              </a:buClr>
              <a:buSzPts val="2400"/>
              <a:buFont typeface="Arial"/>
              <a:buNone/>
            </a:pPr>
            <a:r>
              <a:rPr lang="en"/>
              <a:t>What are web services?</a:t>
            </a:r>
            <a:endParaRPr/>
          </a:p>
        </p:txBody>
      </p:sp>
      <p:sp>
        <p:nvSpPr>
          <p:cNvPr id="900" name="Google Shape;900;p88"/>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rgbClr val="000000"/>
              </a:buClr>
              <a:buSzPts val="2100"/>
              <a:buNone/>
            </a:pPr>
            <a:r>
              <a:rPr lang="en">
                <a:solidFill>
                  <a:srgbClr val="000000"/>
                </a:solidFill>
                <a:latin typeface="Arial"/>
                <a:ea typeface="Arial"/>
                <a:cs typeface="Arial"/>
                <a:sym typeface="Arial"/>
              </a:rPr>
              <a:t>A </a:t>
            </a:r>
            <a:r>
              <a:rPr b="1" lang="en">
                <a:solidFill>
                  <a:srgbClr val="504BAB"/>
                </a:solidFill>
                <a:latin typeface="Arial"/>
                <a:ea typeface="Arial"/>
                <a:cs typeface="Arial"/>
                <a:sym typeface="Arial"/>
              </a:rPr>
              <a:t>web</a:t>
            </a:r>
            <a:r>
              <a:rPr lang="en">
                <a:solidFill>
                  <a:schemeClr val="accent5"/>
                </a:solidFill>
                <a:latin typeface="Arial"/>
                <a:ea typeface="Arial"/>
                <a:cs typeface="Arial"/>
                <a:sym typeface="Arial"/>
              </a:rPr>
              <a:t> </a:t>
            </a:r>
            <a:r>
              <a:rPr b="1" lang="en">
                <a:solidFill>
                  <a:srgbClr val="504BAB"/>
                </a:solidFill>
                <a:latin typeface="Arial"/>
                <a:ea typeface="Arial"/>
                <a:cs typeface="Arial"/>
                <a:sym typeface="Arial"/>
              </a:rPr>
              <a:t>service</a:t>
            </a:r>
            <a:r>
              <a:rPr lang="en">
                <a:solidFill>
                  <a:srgbClr val="414042"/>
                </a:solidFill>
                <a:latin typeface="Arial"/>
                <a:ea typeface="Arial"/>
                <a:cs typeface="Arial"/>
                <a:sym typeface="Arial"/>
              </a:rPr>
              <a:t> </a:t>
            </a:r>
            <a:r>
              <a:rPr lang="en">
                <a:solidFill>
                  <a:srgbClr val="000000"/>
                </a:solidFill>
                <a:latin typeface="Arial"/>
                <a:ea typeface="Arial"/>
                <a:cs typeface="Arial"/>
                <a:sym typeface="Arial"/>
              </a:rPr>
              <a:t>is any piece of software that makes itself available over the internet and uses a </a:t>
            </a:r>
            <a:r>
              <a:rPr b="1" lang="en">
                <a:solidFill>
                  <a:srgbClr val="504BAB"/>
                </a:solidFill>
                <a:latin typeface="Arial"/>
                <a:ea typeface="Arial"/>
                <a:cs typeface="Arial"/>
                <a:sym typeface="Arial"/>
              </a:rPr>
              <a:t>standardized</a:t>
            </a:r>
            <a:r>
              <a:rPr b="1" lang="en">
                <a:solidFill>
                  <a:schemeClr val="accent5"/>
                </a:solidFill>
                <a:latin typeface="Arial"/>
                <a:ea typeface="Arial"/>
                <a:cs typeface="Arial"/>
                <a:sym typeface="Arial"/>
              </a:rPr>
              <a:t> </a:t>
            </a:r>
            <a:r>
              <a:rPr b="1" lang="en">
                <a:solidFill>
                  <a:srgbClr val="504BAB"/>
                </a:solidFill>
                <a:latin typeface="Arial"/>
                <a:ea typeface="Arial"/>
                <a:cs typeface="Arial"/>
                <a:sym typeface="Arial"/>
              </a:rPr>
              <a:t>format</a:t>
            </a:r>
            <a:r>
              <a:rPr lang="en">
                <a:latin typeface="Arial"/>
                <a:ea typeface="Arial"/>
                <a:cs typeface="Arial"/>
                <a:sym typeface="Arial"/>
              </a:rPr>
              <a:t>—such as Extensible Markup Language (</a:t>
            </a:r>
            <a:r>
              <a:rPr lang="en">
                <a:solidFill>
                  <a:srgbClr val="000000"/>
                </a:solidFill>
                <a:latin typeface="Arial"/>
                <a:ea typeface="Arial"/>
                <a:cs typeface="Arial"/>
                <a:sym typeface="Arial"/>
              </a:rPr>
              <a:t>XML) or JavaScript Object Notation (JSON)—for the request and the response of an </a:t>
            </a:r>
            <a:r>
              <a:rPr b="1" lang="en">
                <a:solidFill>
                  <a:srgbClr val="504BAB"/>
                </a:solidFill>
                <a:latin typeface="Arial"/>
                <a:ea typeface="Arial"/>
                <a:cs typeface="Arial"/>
                <a:sym typeface="Arial"/>
              </a:rPr>
              <a:t>application</a:t>
            </a:r>
            <a:r>
              <a:rPr b="1" lang="en">
                <a:solidFill>
                  <a:schemeClr val="accent5"/>
                </a:solidFill>
                <a:latin typeface="Arial"/>
                <a:ea typeface="Arial"/>
                <a:cs typeface="Arial"/>
                <a:sym typeface="Arial"/>
              </a:rPr>
              <a:t> </a:t>
            </a:r>
            <a:r>
              <a:rPr b="1" lang="en">
                <a:solidFill>
                  <a:srgbClr val="504BAB"/>
                </a:solidFill>
                <a:latin typeface="Arial"/>
                <a:ea typeface="Arial"/>
                <a:cs typeface="Arial"/>
                <a:sym typeface="Arial"/>
              </a:rPr>
              <a:t>programming</a:t>
            </a:r>
            <a:r>
              <a:rPr b="1" lang="en">
                <a:solidFill>
                  <a:schemeClr val="accent5"/>
                </a:solidFill>
                <a:latin typeface="Arial"/>
                <a:ea typeface="Arial"/>
                <a:cs typeface="Arial"/>
                <a:sym typeface="Arial"/>
              </a:rPr>
              <a:t> </a:t>
            </a:r>
            <a:r>
              <a:rPr b="1" lang="en">
                <a:solidFill>
                  <a:srgbClr val="504BAB"/>
                </a:solidFill>
                <a:latin typeface="Arial"/>
                <a:ea typeface="Arial"/>
                <a:cs typeface="Arial"/>
                <a:sym typeface="Arial"/>
              </a:rPr>
              <a:t>interface</a:t>
            </a:r>
            <a:r>
              <a:rPr b="1" lang="en">
                <a:solidFill>
                  <a:schemeClr val="accent5"/>
                </a:solidFill>
                <a:latin typeface="Arial"/>
                <a:ea typeface="Arial"/>
                <a:cs typeface="Arial"/>
                <a:sym typeface="Arial"/>
              </a:rPr>
              <a:t> </a:t>
            </a:r>
            <a:r>
              <a:rPr b="1" lang="en">
                <a:solidFill>
                  <a:srgbClr val="504BAB"/>
                </a:solidFill>
                <a:latin typeface="Arial"/>
                <a:ea typeface="Arial"/>
                <a:cs typeface="Arial"/>
                <a:sym typeface="Arial"/>
              </a:rPr>
              <a:t>(API) interaction</a:t>
            </a:r>
            <a:r>
              <a:rPr lang="en">
                <a:solidFill>
                  <a:srgbClr val="000000"/>
                </a:solidFill>
                <a:latin typeface="Arial"/>
                <a:ea typeface="Arial"/>
                <a:cs typeface="Arial"/>
                <a:sym typeface="Arial"/>
              </a:rPr>
              <a:t>.</a:t>
            </a:r>
            <a:endParaRPr/>
          </a:p>
        </p:txBody>
      </p:sp>
      <p:grpSp>
        <p:nvGrpSpPr>
          <p:cNvPr descr="Laptop labeled client with right arrow going through internet cloud to server labeled web service. Server labeled web service with left arrow going through internet cloud to laptop labeled client." id="901" name="Google Shape;901;p88"/>
          <p:cNvGrpSpPr/>
          <p:nvPr/>
        </p:nvGrpSpPr>
        <p:grpSpPr>
          <a:xfrm>
            <a:off x="742949" y="2700848"/>
            <a:ext cx="7691722" cy="1975940"/>
            <a:chOff x="990599" y="2748510"/>
            <a:chExt cx="10255629" cy="2634586"/>
          </a:xfrm>
        </p:grpSpPr>
        <p:pic>
          <p:nvPicPr>
            <p:cNvPr id="902" name="Google Shape;902;p88"/>
            <p:cNvPicPr preferRelativeResize="0"/>
            <p:nvPr/>
          </p:nvPicPr>
          <p:blipFill rotWithShape="1">
            <a:blip r:embed="rId3">
              <a:alphaModFix/>
            </a:blip>
            <a:srcRect b="0" l="0" r="0" t="0"/>
            <a:stretch/>
          </p:blipFill>
          <p:spPr>
            <a:xfrm>
              <a:off x="9203920" y="3483426"/>
              <a:ext cx="1620895" cy="1716061"/>
            </a:xfrm>
            <a:prstGeom prst="rect">
              <a:avLst/>
            </a:prstGeom>
            <a:noFill/>
            <a:ln>
              <a:noFill/>
            </a:ln>
          </p:spPr>
        </p:pic>
        <p:pic>
          <p:nvPicPr>
            <p:cNvPr id="903" name="Google Shape;903;p88"/>
            <p:cNvPicPr preferRelativeResize="0"/>
            <p:nvPr/>
          </p:nvPicPr>
          <p:blipFill rotWithShape="1">
            <a:blip r:embed="rId4">
              <a:alphaModFix/>
            </a:blip>
            <a:srcRect b="15294" l="18814" r="19369" t="13289"/>
            <a:stretch/>
          </p:blipFill>
          <p:spPr>
            <a:xfrm flipH="1">
              <a:off x="990599" y="3483427"/>
              <a:ext cx="2347421" cy="1752601"/>
            </a:xfrm>
            <a:prstGeom prst="rect">
              <a:avLst/>
            </a:prstGeom>
            <a:noFill/>
            <a:ln>
              <a:noFill/>
            </a:ln>
          </p:spPr>
        </p:pic>
        <p:sp>
          <p:nvSpPr>
            <p:cNvPr id="904" name="Google Shape;904;p88"/>
            <p:cNvSpPr txBox="1"/>
            <p:nvPr/>
          </p:nvSpPr>
          <p:spPr>
            <a:xfrm>
              <a:off x="8782505" y="5058035"/>
              <a:ext cx="2463723"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Web service</a:t>
              </a:r>
              <a:endParaRPr sz="1100"/>
            </a:p>
          </p:txBody>
        </p:sp>
        <p:cxnSp>
          <p:nvCxnSpPr>
            <p:cNvPr id="905" name="Google Shape;905;p88"/>
            <p:cNvCxnSpPr/>
            <p:nvPr/>
          </p:nvCxnSpPr>
          <p:spPr>
            <a:xfrm flipH="1">
              <a:off x="3414221" y="4658078"/>
              <a:ext cx="5865899" cy="44549"/>
            </a:xfrm>
            <a:prstGeom prst="straightConnector1">
              <a:avLst/>
            </a:prstGeom>
            <a:noFill/>
            <a:ln cap="flat" cmpd="sng" w="63500">
              <a:solidFill>
                <a:srgbClr val="00B0F0"/>
              </a:solidFill>
              <a:prstDash val="solid"/>
              <a:round/>
              <a:headEnd len="sm" w="sm" type="none"/>
              <a:tailEnd len="med" w="med" type="triangle"/>
            </a:ln>
          </p:spPr>
        </p:cxnSp>
        <p:cxnSp>
          <p:nvCxnSpPr>
            <p:cNvPr id="906" name="Google Shape;906;p88"/>
            <p:cNvCxnSpPr/>
            <p:nvPr/>
          </p:nvCxnSpPr>
          <p:spPr>
            <a:xfrm flipH="1" rot="10800000">
              <a:off x="3414221" y="4016828"/>
              <a:ext cx="5865899" cy="44549"/>
            </a:xfrm>
            <a:prstGeom prst="straightConnector1">
              <a:avLst/>
            </a:prstGeom>
            <a:noFill/>
            <a:ln cap="flat" cmpd="sng" w="63500">
              <a:solidFill>
                <a:srgbClr val="00B0F0"/>
              </a:solidFill>
              <a:prstDash val="solid"/>
              <a:round/>
              <a:headEnd len="sm" w="sm" type="none"/>
              <a:tailEnd len="med" w="med" type="triangle"/>
            </a:ln>
          </p:spPr>
        </p:cxnSp>
        <p:sp>
          <p:nvSpPr>
            <p:cNvPr id="907" name="Google Shape;907;p88"/>
            <p:cNvSpPr txBox="1"/>
            <p:nvPr/>
          </p:nvSpPr>
          <p:spPr>
            <a:xfrm>
              <a:off x="1578127" y="5071330"/>
              <a:ext cx="2463723"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Client</a:t>
              </a:r>
              <a:endParaRPr b="1" sz="1100">
                <a:solidFill>
                  <a:schemeClr val="dk1"/>
                </a:solidFill>
                <a:latin typeface="Arial"/>
                <a:ea typeface="Arial"/>
                <a:cs typeface="Arial"/>
                <a:sym typeface="Arial"/>
              </a:endParaRPr>
            </a:p>
          </p:txBody>
        </p:sp>
        <p:sp>
          <p:nvSpPr>
            <p:cNvPr id="908" name="Google Shape;908;p88"/>
            <p:cNvSpPr txBox="1"/>
            <p:nvPr/>
          </p:nvSpPr>
          <p:spPr>
            <a:xfrm>
              <a:off x="3265880" y="4839172"/>
              <a:ext cx="2463723"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Response message</a:t>
              </a:r>
              <a:endParaRPr sz="1100"/>
            </a:p>
          </p:txBody>
        </p:sp>
        <p:sp>
          <p:nvSpPr>
            <p:cNvPr id="909" name="Google Shape;909;p88"/>
            <p:cNvSpPr txBox="1"/>
            <p:nvPr/>
          </p:nvSpPr>
          <p:spPr>
            <a:xfrm>
              <a:off x="6970896" y="3700247"/>
              <a:ext cx="2463723"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Request message</a:t>
              </a:r>
              <a:endParaRPr sz="1100"/>
            </a:p>
          </p:txBody>
        </p:sp>
        <p:pic>
          <p:nvPicPr>
            <p:cNvPr id="910" name="Google Shape;910;p88"/>
            <p:cNvPicPr preferRelativeResize="0"/>
            <p:nvPr/>
          </p:nvPicPr>
          <p:blipFill rotWithShape="1">
            <a:blip r:embed="rId5">
              <a:alphaModFix/>
            </a:blip>
            <a:srcRect b="0" l="0" r="0" t="0"/>
            <a:stretch/>
          </p:blipFill>
          <p:spPr>
            <a:xfrm>
              <a:off x="5077127" y="2748510"/>
              <a:ext cx="2451667" cy="2634586"/>
            </a:xfrm>
            <a:prstGeom prst="rect">
              <a:avLst/>
            </a:prstGeom>
            <a:noFill/>
            <a:ln>
              <a:noFill/>
            </a:ln>
          </p:spPr>
        </p:pic>
        <p:sp>
          <p:nvSpPr>
            <p:cNvPr id="911" name="Google Shape;911;p88"/>
            <p:cNvSpPr txBox="1"/>
            <p:nvPr/>
          </p:nvSpPr>
          <p:spPr>
            <a:xfrm>
              <a:off x="4898276" y="4547684"/>
              <a:ext cx="2809364" cy="24622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Internet</a:t>
              </a:r>
              <a:endParaRPr b="1" sz="1100">
                <a:solidFill>
                  <a:schemeClr val="dk1"/>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8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917" name="Google Shape;917;p89"/>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What is AWS?</a:t>
            </a:r>
            <a:endParaRPr/>
          </a:p>
        </p:txBody>
      </p:sp>
      <p:sp>
        <p:nvSpPr>
          <p:cNvPr id="918" name="Google Shape;918;p89"/>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chemeClr val="dk2"/>
              </a:buClr>
              <a:buSzPts val="2100"/>
              <a:buChar char="•"/>
            </a:pPr>
            <a:r>
              <a:rPr lang="en"/>
              <a:t>AWS is a </a:t>
            </a:r>
            <a:r>
              <a:rPr b="1" lang="en">
                <a:solidFill>
                  <a:srgbClr val="504BAB"/>
                </a:solidFill>
                <a:latin typeface="Arial"/>
                <a:ea typeface="Arial"/>
                <a:cs typeface="Arial"/>
                <a:sym typeface="Arial"/>
              </a:rPr>
              <a:t>secure</a:t>
            </a:r>
            <a:r>
              <a:rPr b="1" lang="en">
                <a:solidFill>
                  <a:schemeClr val="accent5"/>
                </a:solidFill>
              </a:rPr>
              <a:t> </a:t>
            </a:r>
            <a:r>
              <a:rPr b="1" lang="en">
                <a:solidFill>
                  <a:srgbClr val="504BAB"/>
                </a:solidFill>
                <a:latin typeface="Arial"/>
                <a:ea typeface="Arial"/>
                <a:cs typeface="Arial"/>
                <a:sym typeface="Arial"/>
              </a:rPr>
              <a:t>cloud</a:t>
            </a:r>
            <a:r>
              <a:rPr b="1" lang="en">
                <a:solidFill>
                  <a:schemeClr val="accent5"/>
                </a:solidFill>
              </a:rPr>
              <a:t> </a:t>
            </a:r>
            <a:r>
              <a:rPr b="1" lang="en">
                <a:solidFill>
                  <a:srgbClr val="504BAB"/>
                </a:solidFill>
                <a:latin typeface="Arial"/>
                <a:ea typeface="Arial"/>
                <a:cs typeface="Arial"/>
                <a:sym typeface="Arial"/>
              </a:rPr>
              <a:t>platform</a:t>
            </a:r>
            <a:r>
              <a:rPr b="1" lang="en">
                <a:solidFill>
                  <a:schemeClr val="accent6"/>
                </a:solidFill>
              </a:rPr>
              <a:t> </a:t>
            </a:r>
            <a:r>
              <a:rPr lang="en"/>
              <a:t>that offers a </a:t>
            </a:r>
            <a:r>
              <a:rPr b="1" lang="en">
                <a:solidFill>
                  <a:srgbClr val="504BAB"/>
                </a:solidFill>
                <a:latin typeface="Arial"/>
                <a:ea typeface="Arial"/>
                <a:cs typeface="Arial"/>
                <a:sym typeface="Arial"/>
              </a:rPr>
              <a:t>broad</a:t>
            </a:r>
            <a:r>
              <a:rPr b="1" lang="en">
                <a:solidFill>
                  <a:schemeClr val="accent5"/>
                </a:solidFill>
              </a:rPr>
              <a:t> </a:t>
            </a:r>
            <a:r>
              <a:rPr b="1" lang="en">
                <a:solidFill>
                  <a:srgbClr val="504BAB"/>
                </a:solidFill>
                <a:latin typeface="Arial"/>
                <a:ea typeface="Arial"/>
                <a:cs typeface="Arial"/>
                <a:sym typeface="Arial"/>
              </a:rPr>
              <a:t>set</a:t>
            </a:r>
            <a:r>
              <a:rPr b="1" lang="en">
                <a:solidFill>
                  <a:schemeClr val="accent5"/>
                </a:solidFill>
              </a:rPr>
              <a:t> </a:t>
            </a:r>
            <a:r>
              <a:rPr b="1" lang="en">
                <a:solidFill>
                  <a:srgbClr val="504BAB"/>
                </a:solidFill>
                <a:latin typeface="Arial"/>
                <a:ea typeface="Arial"/>
                <a:cs typeface="Arial"/>
                <a:sym typeface="Arial"/>
              </a:rPr>
              <a:t>of</a:t>
            </a:r>
            <a:r>
              <a:rPr b="1" lang="en">
                <a:solidFill>
                  <a:schemeClr val="accent5"/>
                </a:solidFill>
              </a:rPr>
              <a:t> </a:t>
            </a:r>
            <a:r>
              <a:rPr b="1" lang="en">
                <a:solidFill>
                  <a:srgbClr val="504BAB"/>
                </a:solidFill>
                <a:latin typeface="Arial"/>
                <a:ea typeface="Arial"/>
                <a:cs typeface="Arial"/>
                <a:sym typeface="Arial"/>
              </a:rPr>
              <a:t>global</a:t>
            </a:r>
            <a:r>
              <a:rPr b="1" lang="en">
                <a:solidFill>
                  <a:schemeClr val="accent5"/>
                </a:solidFill>
              </a:rPr>
              <a:t> </a:t>
            </a:r>
            <a:r>
              <a:rPr b="1" lang="en">
                <a:solidFill>
                  <a:srgbClr val="504BAB"/>
                </a:solidFill>
                <a:latin typeface="Arial"/>
                <a:ea typeface="Arial"/>
                <a:cs typeface="Arial"/>
                <a:sym typeface="Arial"/>
              </a:rPr>
              <a:t>cloud-based</a:t>
            </a:r>
            <a:r>
              <a:rPr b="1" lang="en">
                <a:solidFill>
                  <a:schemeClr val="accent5"/>
                </a:solidFill>
              </a:rPr>
              <a:t> </a:t>
            </a:r>
            <a:r>
              <a:rPr b="1" lang="en">
                <a:solidFill>
                  <a:srgbClr val="504BAB"/>
                </a:solidFill>
                <a:latin typeface="Arial"/>
                <a:ea typeface="Arial"/>
                <a:cs typeface="Arial"/>
                <a:sym typeface="Arial"/>
              </a:rPr>
              <a:t>products</a:t>
            </a:r>
            <a:r>
              <a:rPr lang="en"/>
              <a:t>.</a:t>
            </a:r>
            <a:endParaRPr/>
          </a:p>
          <a:p>
            <a:pPr indent="-171450" lvl="0" marL="177800" rtl="0" algn="l">
              <a:lnSpc>
                <a:spcPct val="100000"/>
              </a:lnSpc>
              <a:spcBef>
                <a:spcPts val="800"/>
              </a:spcBef>
              <a:spcAft>
                <a:spcPts val="0"/>
              </a:spcAft>
              <a:buClr>
                <a:schemeClr val="dk2"/>
              </a:buClr>
              <a:buSzPts val="2100"/>
              <a:buChar char="•"/>
            </a:pPr>
            <a:r>
              <a:rPr lang="en"/>
              <a:t>AWS provides you with </a:t>
            </a:r>
            <a:r>
              <a:rPr b="1" lang="en">
                <a:solidFill>
                  <a:srgbClr val="504BAB"/>
                </a:solidFill>
                <a:latin typeface="Arial"/>
                <a:ea typeface="Arial"/>
                <a:cs typeface="Arial"/>
                <a:sym typeface="Arial"/>
              </a:rPr>
              <a:t>on-demand</a:t>
            </a:r>
            <a:r>
              <a:rPr b="1" lang="en">
                <a:solidFill>
                  <a:schemeClr val="accent5"/>
                </a:solidFill>
              </a:rPr>
              <a:t> </a:t>
            </a:r>
            <a:r>
              <a:rPr b="1" lang="en">
                <a:solidFill>
                  <a:srgbClr val="504BAB"/>
                </a:solidFill>
                <a:latin typeface="Arial"/>
                <a:ea typeface="Arial"/>
                <a:cs typeface="Arial"/>
                <a:sym typeface="Arial"/>
              </a:rPr>
              <a:t>access</a:t>
            </a:r>
            <a:r>
              <a:rPr lang="en"/>
              <a:t> to compute, storage, network, database, and other IT resources and management tools.</a:t>
            </a:r>
            <a:endParaRPr/>
          </a:p>
          <a:p>
            <a:pPr indent="-171450" lvl="0" marL="177800" rtl="0" algn="l">
              <a:lnSpc>
                <a:spcPct val="100000"/>
              </a:lnSpc>
              <a:spcBef>
                <a:spcPts val="800"/>
              </a:spcBef>
              <a:spcAft>
                <a:spcPts val="0"/>
              </a:spcAft>
              <a:buClr>
                <a:schemeClr val="dk2"/>
              </a:buClr>
              <a:buSzPts val="2100"/>
              <a:buChar char="•"/>
            </a:pPr>
            <a:r>
              <a:rPr lang="en"/>
              <a:t>AWS offers </a:t>
            </a:r>
            <a:r>
              <a:rPr b="1" lang="en">
                <a:solidFill>
                  <a:srgbClr val="504BAB"/>
                </a:solidFill>
                <a:latin typeface="Arial"/>
                <a:ea typeface="Arial"/>
                <a:cs typeface="Arial"/>
                <a:sym typeface="Arial"/>
              </a:rPr>
              <a:t>flexibility</a:t>
            </a:r>
            <a:r>
              <a:rPr lang="en"/>
              <a:t>.</a:t>
            </a:r>
            <a:endParaRPr/>
          </a:p>
          <a:p>
            <a:pPr indent="-171450" lvl="0" marL="177800" rtl="0" algn="l">
              <a:lnSpc>
                <a:spcPct val="100000"/>
              </a:lnSpc>
              <a:spcBef>
                <a:spcPts val="800"/>
              </a:spcBef>
              <a:spcAft>
                <a:spcPts val="0"/>
              </a:spcAft>
              <a:buClr>
                <a:schemeClr val="dk2"/>
              </a:buClr>
              <a:buSzPts val="2100"/>
              <a:buChar char="•"/>
            </a:pPr>
            <a:r>
              <a:rPr lang="en"/>
              <a:t>You </a:t>
            </a:r>
            <a:r>
              <a:rPr b="1" lang="en">
                <a:solidFill>
                  <a:srgbClr val="504BAB"/>
                </a:solidFill>
                <a:latin typeface="Arial"/>
                <a:ea typeface="Arial"/>
                <a:cs typeface="Arial"/>
                <a:sym typeface="Arial"/>
              </a:rPr>
              <a:t>pay</a:t>
            </a:r>
            <a:r>
              <a:rPr b="1" lang="en">
                <a:solidFill>
                  <a:schemeClr val="accent5"/>
                </a:solidFill>
              </a:rPr>
              <a:t> </a:t>
            </a:r>
            <a:r>
              <a:rPr b="1" lang="en">
                <a:solidFill>
                  <a:srgbClr val="504BAB"/>
                </a:solidFill>
                <a:latin typeface="Arial"/>
                <a:ea typeface="Arial"/>
                <a:cs typeface="Arial"/>
                <a:sym typeface="Arial"/>
              </a:rPr>
              <a:t>only</a:t>
            </a:r>
            <a:r>
              <a:rPr b="1" lang="en">
                <a:solidFill>
                  <a:schemeClr val="accent5"/>
                </a:solidFill>
              </a:rPr>
              <a:t> </a:t>
            </a:r>
            <a:r>
              <a:rPr b="1" lang="en">
                <a:solidFill>
                  <a:srgbClr val="504BAB"/>
                </a:solidFill>
                <a:latin typeface="Arial"/>
                <a:ea typeface="Arial"/>
                <a:cs typeface="Arial"/>
                <a:sym typeface="Arial"/>
              </a:rPr>
              <a:t>for</a:t>
            </a:r>
            <a:r>
              <a:rPr b="1" lang="en">
                <a:solidFill>
                  <a:schemeClr val="accent5"/>
                </a:solidFill>
              </a:rPr>
              <a:t> </a:t>
            </a:r>
            <a:r>
              <a:rPr b="1" lang="en">
                <a:solidFill>
                  <a:srgbClr val="504BAB"/>
                </a:solidFill>
                <a:latin typeface="Arial"/>
                <a:ea typeface="Arial"/>
                <a:cs typeface="Arial"/>
                <a:sym typeface="Arial"/>
              </a:rPr>
              <a:t>the</a:t>
            </a:r>
            <a:r>
              <a:rPr b="1" lang="en">
                <a:solidFill>
                  <a:schemeClr val="accent5"/>
                </a:solidFill>
              </a:rPr>
              <a:t> </a:t>
            </a:r>
            <a:r>
              <a:rPr b="1" lang="en">
                <a:solidFill>
                  <a:srgbClr val="504BAB"/>
                </a:solidFill>
                <a:latin typeface="Arial"/>
                <a:ea typeface="Arial"/>
                <a:cs typeface="Arial"/>
                <a:sym typeface="Arial"/>
              </a:rPr>
              <a:t>individual</a:t>
            </a:r>
            <a:r>
              <a:rPr b="1" lang="en">
                <a:solidFill>
                  <a:schemeClr val="accent5"/>
                </a:solidFill>
              </a:rPr>
              <a:t> </a:t>
            </a:r>
            <a:r>
              <a:rPr b="1" lang="en">
                <a:solidFill>
                  <a:srgbClr val="504BAB"/>
                </a:solidFill>
                <a:latin typeface="Arial"/>
                <a:ea typeface="Arial"/>
                <a:cs typeface="Arial"/>
                <a:sym typeface="Arial"/>
              </a:rPr>
              <a:t>services</a:t>
            </a:r>
            <a:r>
              <a:rPr b="1" lang="en">
                <a:solidFill>
                  <a:schemeClr val="accent5"/>
                </a:solidFill>
              </a:rPr>
              <a:t> </a:t>
            </a:r>
            <a:r>
              <a:rPr b="1" lang="en">
                <a:solidFill>
                  <a:srgbClr val="504BAB"/>
                </a:solidFill>
                <a:latin typeface="Arial"/>
                <a:ea typeface="Arial"/>
                <a:cs typeface="Arial"/>
                <a:sym typeface="Arial"/>
              </a:rPr>
              <a:t>you</a:t>
            </a:r>
            <a:r>
              <a:rPr b="1" lang="en">
                <a:solidFill>
                  <a:schemeClr val="accent5"/>
                </a:solidFill>
              </a:rPr>
              <a:t> </a:t>
            </a:r>
            <a:r>
              <a:rPr b="1" lang="en">
                <a:solidFill>
                  <a:srgbClr val="504BAB"/>
                </a:solidFill>
                <a:latin typeface="Arial"/>
                <a:ea typeface="Arial"/>
                <a:cs typeface="Arial"/>
                <a:sym typeface="Arial"/>
              </a:rPr>
              <a:t>need</a:t>
            </a:r>
            <a:r>
              <a:rPr lang="en"/>
              <a:t>, for </a:t>
            </a:r>
            <a:r>
              <a:rPr b="1" lang="en">
                <a:solidFill>
                  <a:srgbClr val="504BAB"/>
                </a:solidFill>
                <a:latin typeface="Arial"/>
                <a:ea typeface="Arial"/>
                <a:cs typeface="Arial"/>
                <a:sym typeface="Arial"/>
              </a:rPr>
              <a:t>as</a:t>
            </a:r>
            <a:r>
              <a:rPr b="1" lang="en">
                <a:solidFill>
                  <a:schemeClr val="accent5"/>
                </a:solidFill>
              </a:rPr>
              <a:t> </a:t>
            </a:r>
            <a:r>
              <a:rPr b="1" lang="en">
                <a:solidFill>
                  <a:srgbClr val="504BAB"/>
                </a:solidFill>
                <a:latin typeface="Arial"/>
                <a:ea typeface="Arial"/>
                <a:cs typeface="Arial"/>
                <a:sym typeface="Arial"/>
              </a:rPr>
              <a:t>long</a:t>
            </a:r>
            <a:r>
              <a:rPr b="1" lang="en">
                <a:solidFill>
                  <a:schemeClr val="accent5"/>
                </a:solidFill>
              </a:rPr>
              <a:t> </a:t>
            </a:r>
            <a:r>
              <a:rPr b="1" lang="en">
                <a:solidFill>
                  <a:srgbClr val="504BAB"/>
                </a:solidFill>
                <a:latin typeface="Arial"/>
                <a:ea typeface="Arial"/>
                <a:cs typeface="Arial"/>
                <a:sym typeface="Arial"/>
              </a:rPr>
              <a:t>as</a:t>
            </a:r>
            <a:r>
              <a:rPr b="1" lang="en">
                <a:solidFill>
                  <a:schemeClr val="accent5"/>
                </a:solidFill>
              </a:rPr>
              <a:t> </a:t>
            </a:r>
            <a:r>
              <a:rPr b="1" lang="en">
                <a:solidFill>
                  <a:srgbClr val="504BAB"/>
                </a:solidFill>
                <a:latin typeface="Arial"/>
                <a:ea typeface="Arial"/>
                <a:cs typeface="Arial"/>
                <a:sym typeface="Arial"/>
              </a:rPr>
              <a:t>you</a:t>
            </a:r>
            <a:r>
              <a:rPr b="1" lang="en">
                <a:solidFill>
                  <a:schemeClr val="accent5"/>
                </a:solidFill>
              </a:rPr>
              <a:t> </a:t>
            </a:r>
            <a:r>
              <a:rPr b="1" lang="en">
                <a:solidFill>
                  <a:srgbClr val="504BAB"/>
                </a:solidFill>
                <a:latin typeface="Arial"/>
                <a:ea typeface="Arial"/>
                <a:cs typeface="Arial"/>
                <a:sym typeface="Arial"/>
              </a:rPr>
              <a:t>use</a:t>
            </a:r>
            <a:r>
              <a:rPr b="1" lang="en">
                <a:solidFill>
                  <a:schemeClr val="accent5"/>
                </a:solidFill>
              </a:rPr>
              <a:t> </a:t>
            </a:r>
            <a:r>
              <a:rPr b="1" lang="en">
                <a:solidFill>
                  <a:srgbClr val="504BAB"/>
                </a:solidFill>
                <a:latin typeface="Arial"/>
                <a:ea typeface="Arial"/>
                <a:cs typeface="Arial"/>
                <a:sym typeface="Arial"/>
              </a:rPr>
              <a:t>them</a:t>
            </a:r>
            <a:r>
              <a:rPr lang="en"/>
              <a:t>.</a:t>
            </a:r>
            <a:endParaRPr/>
          </a:p>
          <a:p>
            <a:pPr indent="-171450" lvl="0" marL="177800" rtl="0" algn="l">
              <a:lnSpc>
                <a:spcPct val="100000"/>
              </a:lnSpc>
              <a:spcBef>
                <a:spcPts val="800"/>
              </a:spcBef>
              <a:spcAft>
                <a:spcPts val="0"/>
              </a:spcAft>
              <a:buClr>
                <a:schemeClr val="dk2"/>
              </a:buClr>
              <a:buSzPts val="2100"/>
              <a:buChar char="•"/>
            </a:pPr>
            <a:r>
              <a:rPr lang="en"/>
              <a:t>AWS services </a:t>
            </a:r>
            <a:r>
              <a:rPr b="1" lang="en">
                <a:solidFill>
                  <a:srgbClr val="504BAB"/>
                </a:solidFill>
                <a:latin typeface="Arial"/>
                <a:ea typeface="Arial"/>
                <a:cs typeface="Arial"/>
                <a:sym typeface="Arial"/>
              </a:rPr>
              <a:t>work</a:t>
            </a:r>
            <a:r>
              <a:rPr b="1" lang="en">
                <a:solidFill>
                  <a:schemeClr val="accent5"/>
                </a:solidFill>
              </a:rPr>
              <a:t> </a:t>
            </a:r>
            <a:r>
              <a:rPr b="1" lang="en">
                <a:solidFill>
                  <a:srgbClr val="504BAB"/>
                </a:solidFill>
                <a:latin typeface="Arial"/>
                <a:ea typeface="Arial"/>
                <a:cs typeface="Arial"/>
                <a:sym typeface="Arial"/>
              </a:rPr>
              <a:t>together</a:t>
            </a:r>
            <a:r>
              <a:rPr lang="en"/>
              <a:t> like building blocks.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9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924" name="Google Shape;924;p90"/>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latin typeface="Arial"/>
                <a:ea typeface="Arial"/>
                <a:cs typeface="Arial"/>
                <a:sym typeface="Arial"/>
              </a:rPr>
              <a:t>Categories of AWS services</a:t>
            </a:r>
            <a:endParaRPr/>
          </a:p>
        </p:txBody>
      </p:sp>
      <p:sp>
        <p:nvSpPr>
          <p:cNvPr id="925" name="Google Shape;925;p90"/>
          <p:cNvSpPr txBox="1"/>
          <p:nvPr/>
        </p:nvSpPr>
        <p:spPr>
          <a:xfrm>
            <a:off x="4900383" y="2384566"/>
            <a:ext cx="1265010" cy="25391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Developer Tools</a:t>
            </a:r>
            <a:endParaRPr sz="1100"/>
          </a:p>
        </p:txBody>
      </p:sp>
      <p:sp>
        <p:nvSpPr>
          <p:cNvPr id="926" name="Google Shape;926;p90"/>
          <p:cNvSpPr txBox="1"/>
          <p:nvPr/>
        </p:nvSpPr>
        <p:spPr>
          <a:xfrm>
            <a:off x="4793534" y="4436645"/>
            <a:ext cx="1571854" cy="438581"/>
          </a:xfrm>
          <a:prstGeom prst="rect">
            <a:avLst/>
          </a:prstGeom>
          <a:noFill/>
          <a:ln>
            <a:noFill/>
          </a:ln>
        </p:spPr>
        <p:txBody>
          <a:bodyPr anchorCtr="0" anchor="t" bIns="34275" lIns="0" spcFirstLastPara="1" rIns="0"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Security, Identity, and</a:t>
            </a:r>
            <a:endParaRPr sz="1100"/>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 Compliance</a:t>
            </a:r>
            <a:endParaRPr sz="1100"/>
          </a:p>
        </p:txBody>
      </p:sp>
      <p:sp>
        <p:nvSpPr>
          <p:cNvPr id="927" name="Google Shape;927;p90"/>
          <p:cNvSpPr txBox="1"/>
          <p:nvPr/>
        </p:nvSpPr>
        <p:spPr>
          <a:xfrm>
            <a:off x="5089137" y="1430765"/>
            <a:ext cx="887503" cy="25391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Blockchain</a:t>
            </a:r>
            <a:endParaRPr sz="1100"/>
          </a:p>
        </p:txBody>
      </p:sp>
      <p:sp>
        <p:nvSpPr>
          <p:cNvPr id="928" name="Google Shape;928;p90"/>
          <p:cNvSpPr txBox="1"/>
          <p:nvPr/>
        </p:nvSpPr>
        <p:spPr>
          <a:xfrm>
            <a:off x="4949675" y="3425638"/>
            <a:ext cx="1166425" cy="25391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Media Services</a:t>
            </a:r>
            <a:endParaRPr sz="1100"/>
          </a:p>
        </p:txBody>
      </p:sp>
      <p:sp>
        <p:nvSpPr>
          <p:cNvPr id="929" name="Google Shape;929;p90"/>
          <p:cNvSpPr txBox="1"/>
          <p:nvPr/>
        </p:nvSpPr>
        <p:spPr>
          <a:xfrm>
            <a:off x="6730393" y="4436645"/>
            <a:ext cx="683120" cy="25391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Storage</a:t>
            </a:r>
            <a:endParaRPr sz="1100"/>
          </a:p>
        </p:txBody>
      </p:sp>
      <p:sp>
        <p:nvSpPr>
          <p:cNvPr id="930" name="Google Shape;930;p90"/>
          <p:cNvSpPr txBox="1"/>
          <p:nvPr/>
        </p:nvSpPr>
        <p:spPr>
          <a:xfrm>
            <a:off x="6572898" y="1430765"/>
            <a:ext cx="998110" cy="43858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Business </a:t>
            </a:r>
            <a:br>
              <a:rPr b="0" i="0" lang="en" sz="1200" u="none" cap="none" strike="noStrike">
                <a:solidFill>
                  <a:srgbClr val="000000"/>
                </a:solidFill>
                <a:latin typeface="Arial"/>
                <a:ea typeface="Arial"/>
                <a:cs typeface="Arial"/>
                <a:sym typeface="Arial"/>
              </a:rPr>
            </a:br>
            <a:r>
              <a:rPr b="0" i="0" lang="en" sz="1200" u="none" cap="none" strike="noStrike">
                <a:solidFill>
                  <a:srgbClr val="000000"/>
                </a:solidFill>
                <a:latin typeface="Arial"/>
                <a:ea typeface="Arial"/>
                <a:cs typeface="Arial"/>
                <a:sym typeface="Arial"/>
              </a:rPr>
              <a:t>Applications</a:t>
            </a:r>
            <a:endParaRPr sz="1100"/>
          </a:p>
        </p:txBody>
      </p:sp>
      <p:sp>
        <p:nvSpPr>
          <p:cNvPr id="931" name="Google Shape;931;p90"/>
          <p:cNvSpPr txBox="1"/>
          <p:nvPr/>
        </p:nvSpPr>
        <p:spPr>
          <a:xfrm>
            <a:off x="6613774" y="2384566"/>
            <a:ext cx="916357" cy="43858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End User </a:t>
            </a:r>
            <a:endParaRPr sz="1100"/>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Computing</a:t>
            </a:r>
            <a:endParaRPr sz="1100"/>
          </a:p>
        </p:txBody>
      </p:sp>
      <p:sp>
        <p:nvSpPr>
          <p:cNvPr id="932" name="Google Shape;932;p90"/>
          <p:cNvSpPr txBox="1"/>
          <p:nvPr/>
        </p:nvSpPr>
        <p:spPr>
          <a:xfrm>
            <a:off x="6493549" y="3425638"/>
            <a:ext cx="1156808" cy="43858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Migration and </a:t>
            </a:r>
            <a:endParaRPr sz="1100"/>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Transfer</a:t>
            </a:r>
            <a:endParaRPr sz="1100"/>
          </a:p>
        </p:txBody>
      </p:sp>
      <p:sp>
        <p:nvSpPr>
          <p:cNvPr id="933" name="Google Shape;933;p90"/>
          <p:cNvSpPr txBox="1"/>
          <p:nvPr/>
        </p:nvSpPr>
        <p:spPr>
          <a:xfrm>
            <a:off x="8014130" y="3425638"/>
            <a:ext cx="613390" cy="25391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Mobile</a:t>
            </a:r>
            <a:endParaRPr sz="1100"/>
          </a:p>
        </p:txBody>
      </p:sp>
      <p:sp>
        <p:nvSpPr>
          <p:cNvPr id="934" name="Google Shape;934;p90"/>
          <p:cNvSpPr txBox="1"/>
          <p:nvPr/>
        </p:nvSpPr>
        <p:spPr>
          <a:xfrm>
            <a:off x="7931175" y="1430765"/>
            <a:ext cx="779300" cy="25391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Compute</a:t>
            </a:r>
            <a:endParaRPr sz="1100"/>
          </a:p>
        </p:txBody>
      </p:sp>
      <p:sp>
        <p:nvSpPr>
          <p:cNvPr id="935" name="Google Shape;935;p90"/>
          <p:cNvSpPr txBox="1"/>
          <p:nvPr/>
        </p:nvSpPr>
        <p:spPr>
          <a:xfrm>
            <a:off x="7862647" y="2384566"/>
            <a:ext cx="916357" cy="25391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Game Tech</a:t>
            </a:r>
            <a:endParaRPr sz="1100"/>
          </a:p>
        </p:txBody>
      </p:sp>
      <p:sp>
        <p:nvSpPr>
          <p:cNvPr id="936" name="Google Shape;936;p90"/>
          <p:cNvSpPr txBox="1"/>
          <p:nvPr/>
        </p:nvSpPr>
        <p:spPr>
          <a:xfrm>
            <a:off x="3167155" y="3425638"/>
            <a:ext cx="1402067" cy="43858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Management and </a:t>
            </a:r>
            <a:br>
              <a:rPr b="0" i="0" lang="en" sz="1200" u="none" cap="none" strike="noStrike">
                <a:solidFill>
                  <a:srgbClr val="000000"/>
                </a:solidFill>
                <a:latin typeface="Arial"/>
                <a:ea typeface="Arial"/>
                <a:cs typeface="Arial"/>
                <a:sym typeface="Arial"/>
              </a:rPr>
            </a:br>
            <a:r>
              <a:rPr b="0" i="0" lang="en" sz="1200" u="none" cap="none" strike="noStrike">
                <a:solidFill>
                  <a:srgbClr val="000000"/>
                </a:solidFill>
                <a:latin typeface="Arial"/>
                <a:ea typeface="Arial"/>
                <a:cs typeface="Arial"/>
                <a:sym typeface="Arial"/>
              </a:rPr>
              <a:t>Governance</a:t>
            </a:r>
            <a:endParaRPr sz="1100"/>
          </a:p>
        </p:txBody>
      </p:sp>
      <p:sp>
        <p:nvSpPr>
          <p:cNvPr id="937" name="Google Shape;937;p90"/>
          <p:cNvSpPr txBox="1"/>
          <p:nvPr/>
        </p:nvSpPr>
        <p:spPr>
          <a:xfrm>
            <a:off x="3476124" y="2384575"/>
            <a:ext cx="916500" cy="2538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Database</a:t>
            </a:r>
            <a:endParaRPr sz="1100"/>
          </a:p>
        </p:txBody>
      </p:sp>
      <p:sp>
        <p:nvSpPr>
          <p:cNvPr id="938" name="Google Shape;938;p90"/>
          <p:cNvSpPr txBox="1"/>
          <p:nvPr/>
        </p:nvSpPr>
        <p:spPr>
          <a:xfrm>
            <a:off x="3434656" y="1430765"/>
            <a:ext cx="867065" cy="25391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AR and VR</a:t>
            </a:r>
            <a:endParaRPr sz="1100"/>
          </a:p>
        </p:txBody>
      </p:sp>
      <p:sp>
        <p:nvSpPr>
          <p:cNvPr id="939" name="Google Shape;939;p90"/>
          <p:cNvSpPr txBox="1"/>
          <p:nvPr/>
        </p:nvSpPr>
        <p:spPr>
          <a:xfrm>
            <a:off x="3510999" y="4436645"/>
            <a:ext cx="714379" cy="25391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Satellite</a:t>
            </a:r>
            <a:endParaRPr sz="1100"/>
          </a:p>
        </p:txBody>
      </p:sp>
      <p:sp>
        <p:nvSpPr>
          <p:cNvPr id="940" name="Google Shape;940;p90"/>
          <p:cNvSpPr txBox="1"/>
          <p:nvPr/>
        </p:nvSpPr>
        <p:spPr>
          <a:xfrm>
            <a:off x="351773" y="4436645"/>
            <a:ext cx="1308291" cy="43858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Networking and</a:t>
            </a:r>
            <a:endParaRPr sz="1100"/>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Content Delivery</a:t>
            </a:r>
            <a:endParaRPr sz="1100"/>
          </a:p>
        </p:txBody>
      </p:sp>
      <p:sp>
        <p:nvSpPr>
          <p:cNvPr id="941" name="Google Shape;941;p90"/>
          <p:cNvSpPr txBox="1"/>
          <p:nvPr/>
        </p:nvSpPr>
        <p:spPr>
          <a:xfrm>
            <a:off x="611460" y="3425638"/>
            <a:ext cx="788918" cy="43858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Internet </a:t>
            </a:r>
            <a:br>
              <a:rPr b="0" i="0" lang="en" sz="1200" u="none" cap="none" strike="noStrike">
                <a:solidFill>
                  <a:srgbClr val="000000"/>
                </a:solidFill>
                <a:latin typeface="Arial"/>
                <a:ea typeface="Arial"/>
                <a:cs typeface="Arial"/>
                <a:sym typeface="Arial"/>
              </a:rPr>
            </a:br>
            <a:r>
              <a:rPr b="0" i="0" lang="en" sz="1200" u="none" cap="none" strike="noStrike">
                <a:solidFill>
                  <a:srgbClr val="000000"/>
                </a:solidFill>
                <a:latin typeface="Arial"/>
                <a:ea typeface="Arial"/>
                <a:cs typeface="Arial"/>
                <a:sym typeface="Arial"/>
              </a:rPr>
              <a:t>of Things</a:t>
            </a:r>
            <a:endParaRPr sz="1100"/>
          </a:p>
        </p:txBody>
      </p:sp>
      <p:sp>
        <p:nvSpPr>
          <p:cNvPr id="942" name="Google Shape;942;p90"/>
          <p:cNvSpPr txBox="1"/>
          <p:nvPr/>
        </p:nvSpPr>
        <p:spPr>
          <a:xfrm>
            <a:off x="623483" y="1430765"/>
            <a:ext cx="764873" cy="25391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Analytics</a:t>
            </a:r>
            <a:endParaRPr sz="1100"/>
          </a:p>
        </p:txBody>
      </p:sp>
      <p:sp>
        <p:nvSpPr>
          <p:cNvPr id="943" name="Google Shape;943;p90"/>
          <p:cNvSpPr txBox="1"/>
          <p:nvPr/>
        </p:nvSpPr>
        <p:spPr>
          <a:xfrm>
            <a:off x="476807" y="2384566"/>
            <a:ext cx="1058223" cy="43858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Cost </a:t>
            </a:r>
            <a:br>
              <a:rPr b="0" i="0" lang="en" sz="1200" u="none" cap="none" strike="noStrike">
                <a:solidFill>
                  <a:srgbClr val="000000"/>
                </a:solidFill>
                <a:latin typeface="Arial"/>
                <a:ea typeface="Arial"/>
                <a:cs typeface="Arial"/>
                <a:sym typeface="Arial"/>
              </a:rPr>
            </a:br>
            <a:r>
              <a:rPr b="0" i="0" lang="en" sz="1200" u="none" cap="none" strike="noStrike">
                <a:solidFill>
                  <a:srgbClr val="000000"/>
                </a:solidFill>
                <a:latin typeface="Arial"/>
                <a:ea typeface="Arial"/>
                <a:cs typeface="Arial"/>
                <a:sym typeface="Arial"/>
              </a:rPr>
              <a:t>Management</a:t>
            </a:r>
            <a:endParaRPr sz="1100"/>
          </a:p>
        </p:txBody>
      </p:sp>
      <p:sp>
        <p:nvSpPr>
          <p:cNvPr id="944" name="Google Shape;944;p90"/>
          <p:cNvSpPr txBox="1"/>
          <p:nvPr/>
        </p:nvSpPr>
        <p:spPr>
          <a:xfrm>
            <a:off x="1877163" y="3425638"/>
            <a:ext cx="1065680" cy="43858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Machine Learning</a:t>
            </a:r>
            <a:endParaRPr sz="1100"/>
          </a:p>
        </p:txBody>
      </p:sp>
      <p:sp>
        <p:nvSpPr>
          <p:cNvPr id="945" name="Google Shape;945;p90"/>
          <p:cNvSpPr txBox="1"/>
          <p:nvPr/>
        </p:nvSpPr>
        <p:spPr>
          <a:xfrm>
            <a:off x="1944011" y="1430765"/>
            <a:ext cx="931986" cy="43858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Application</a:t>
            </a:r>
            <a:endParaRPr sz="1100"/>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Integration</a:t>
            </a:r>
            <a:endParaRPr sz="1100"/>
          </a:p>
        </p:txBody>
      </p:sp>
      <p:sp>
        <p:nvSpPr>
          <p:cNvPr id="946" name="Google Shape;946;p90"/>
          <p:cNvSpPr txBox="1"/>
          <p:nvPr/>
        </p:nvSpPr>
        <p:spPr>
          <a:xfrm>
            <a:off x="1898324" y="2384566"/>
            <a:ext cx="1023358" cy="43858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Customer </a:t>
            </a:r>
            <a:br>
              <a:rPr b="0" i="0" lang="en" sz="1200" u="none" cap="none" strike="noStrike">
                <a:solidFill>
                  <a:srgbClr val="000000"/>
                </a:solidFill>
                <a:latin typeface="Arial"/>
                <a:ea typeface="Arial"/>
                <a:cs typeface="Arial"/>
                <a:sym typeface="Arial"/>
              </a:rPr>
            </a:br>
            <a:r>
              <a:rPr b="0" i="0" lang="en" sz="1200" u="none" cap="none" strike="noStrike">
                <a:solidFill>
                  <a:srgbClr val="000000"/>
                </a:solidFill>
                <a:latin typeface="Arial"/>
                <a:ea typeface="Arial"/>
                <a:cs typeface="Arial"/>
                <a:sym typeface="Arial"/>
              </a:rPr>
              <a:t>Engagement</a:t>
            </a:r>
            <a:endParaRPr sz="1100"/>
          </a:p>
        </p:txBody>
      </p:sp>
      <p:grpSp>
        <p:nvGrpSpPr>
          <p:cNvPr id="947" name="Google Shape;947;p90"/>
          <p:cNvGrpSpPr/>
          <p:nvPr/>
        </p:nvGrpSpPr>
        <p:grpSpPr>
          <a:xfrm>
            <a:off x="731599" y="919913"/>
            <a:ext cx="7863546" cy="3559069"/>
            <a:chOff x="975465" y="1226550"/>
            <a:chExt cx="10484728" cy="4745426"/>
          </a:xfrm>
        </p:grpSpPr>
        <p:pic>
          <p:nvPicPr>
            <p:cNvPr descr="AWS developer tools icon." id="948" name="Google Shape;948;p90"/>
            <p:cNvPicPr preferRelativeResize="0"/>
            <p:nvPr/>
          </p:nvPicPr>
          <p:blipFill rotWithShape="1">
            <a:blip r:embed="rId3">
              <a:alphaModFix/>
            </a:blip>
            <a:srcRect b="0" l="0" r="0" t="0"/>
            <a:stretch/>
          </p:blipFill>
          <p:spPr>
            <a:xfrm>
              <a:off x="7011424" y="2490944"/>
              <a:ext cx="731520" cy="731520"/>
            </a:xfrm>
            <a:prstGeom prst="rect">
              <a:avLst/>
            </a:prstGeom>
            <a:noFill/>
            <a:ln>
              <a:noFill/>
            </a:ln>
          </p:spPr>
        </p:pic>
        <p:pic>
          <p:nvPicPr>
            <p:cNvPr descr="AWs security and identity icon." id="949" name="Google Shape;949;p90"/>
            <p:cNvPicPr preferRelativeResize="0"/>
            <p:nvPr/>
          </p:nvPicPr>
          <p:blipFill rotWithShape="1">
            <a:blip r:embed="rId4">
              <a:alphaModFix/>
            </a:blip>
            <a:srcRect b="0" l="0" r="0" t="0"/>
            <a:stretch/>
          </p:blipFill>
          <p:spPr>
            <a:xfrm>
              <a:off x="7011424" y="5240456"/>
              <a:ext cx="731520" cy="731520"/>
            </a:xfrm>
            <a:prstGeom prst="rect">
              <a:avLst/>
            </a:prstGeom>
            <a:noFill/>
            <a:ln>
              <a:noFill/>
            </a:ln>
          </p:spPr>
        </p:pic>
        <p:pic>
          <p:nvPicPr>
            <p:cNvPr id="950" name="Google Shape;950;p90"/>
            <p:cNvPicPr preferRelativeResize="0"/>
            <p:nvPr/>
          </p:nvPicPr>
          <p:blipFill rotWithShape="1">
            <a:blip r:embed="rId5">
              <a:alphaModFix/>
            </a:blip>
            <a:srcRect b="0" l="0" r="0" t="0"/>
            <a:stretch/>
          </p:blipFill>
          <p:spPr>
            <a:xfrm>
              <a:off x="7011424" y="1226550"/>
              <a:ext cx="731520" cy="731520"/>
            </a:xfrm>
            <a:prstGeom prst="rect">
              <a:avLst/>
            </a:prstGeom>
            <a:noFill/>
            <a:ln>
              <a:noFill/>
            </a:ln>
          </p:spPr>
        </p:pic>
        <p:pic>
          <p:nvPicPr>
            <p:cNvPr id="951" name="Google Shape;951;p90"/>
            <p:cNvPicPr preferRelativeResize="0"/>
            <p:nvPr/>
          </p:nvPicPr>
          <p:blipFill rotWithShape="1">
            <a:blip r:embed="rId6">
              <a:alphaModFix/>
            </a:blip>
            <a:srcRect b="0" l="0" r="0" t="0"/>
            <a:stretch/>
          </p:blipFill>
          <p:spPr>
            <a:xfrm>
              <a:off x="7011424" y="3881466"/>
              <a:ext cx="731520" cy="731520"/>
            </a:xfrm>
            <a:prstGeom prst="rect">
              <a:avLst/>
            </a:prstGeom>
            <a:noFill/>
            <a:ln>
              <a:noFill/>
            </a:ln>
          </p:spPr>
        </p:pic>
        <p:pic>
          <p:nvPicPr>
            <p:cNvPr descr="AWS storage icon." id="952" name="Google Shape;952;p90"/>
            <p:cNvPicPr preferRelativeResize="0"/>
            <p:nvPr/>
          </p:nvPicPr>
          <p:blipFill rotWithShape="1">
            <a:blip r:embed="rId7">
              <a:alphaModFix/>
            </a:blip>
            <a:srcRect b="0" l="0" r="0" t="0"/>
            <a:stretch/>
          </p:blipFill>
          <p:spPr>
            <a:xfrm>
              <a:off x="9063510" y="5240456"/>
              <a:ext cx="731520" cy="731520"/>
            </a:xfrm>
            <a:prstGeom prst="rect">
              <a:avLst/>
            </a:prstGeom>
            <a:noFill/>
            <a:ln>
              <a:noFill/>
            </a:ln>
          </p:spPr>
        </p:pic>
        <p:pic>
          <p:nvPicPr>
            <p:cNvPr descr="AWS enterprise applications icon." id="953" name="Google Shape;953;p90"/>
            <p:cNvPicPr preferRelativeResize="0"/>
            <p:nvPr/>
          </p:nvPicPr>
          <p:blipFill rotWithShape="1">
            <a:blip r:embed="rId8">
              <a:alphaModFix/>
            </a:blip>
            <a:srcRect b="0" l="0" r="0" t="0"/>
            <a:stretch/>
          </p:blipFill>
          <p:spPr>
            <a:xfrm>
              <a:off x="9063510" y="1226550"/>
              <a:ext cx="731520" cy="731520"/>
            </a:xfrm>
            <a:prstGeom prst="rect">
              <a:avLst/>
            </a:prstGeom>
            <a:noFill/>
            <a:ln>
              <a:noFill/>
            </a:ln>
          </p:spPr>
        </p:pic>
        <p:pic>
          <p:nvPicPr>
            <p:cNvPr id="954" name="Google Shape;954;p90"/>
            <p:cNvPicPr preferRelativeResize="0"/>
            <p:nvPr/>
          </p:nvPicPr>
          <p:blipFill rotWithShape="1">
            <a:blip r:embed="rId9">
              <a:alphaModFix/>
            </a:blip>
            <a:srcRect b="0" l="0" r="0" t="0"/>
            <a:stretch/>
          </p:blipFill>
          <p:spPr>
            <a:xfrm>
              <a:off x="9063510" y="2490944"/>
              <a:ext cx="731520" cy="731520"/>
            </a:xfrm>
            <a:prstGeom prst="rect">
              <a:avLst/>
            </a:prstGeom>
            <a:noFill/>
            <a:ln>
              <a:noFill/>
            </a:ln>
          </p:spPr>
        </p:pic>
        <p:pic>
          <p:nvPicPr>
            <p:cNvPr id="955" name="Google Shape;955;p90"/>
            <p:cNvPicPr preferRelativeResize="0"/>
            <p:nvPr/>
          </p:nvPicPr>
          <p:blipFill rotWithShape="1">
            <a:blip r:embed="rId10">
              <a:alphaModFix/>
            </a:blip>
            <a:srcRect b="0" l="0" r="0" t="0"/>
            <a:stretch/>
          </p:blipFill>
          <p:spPr>
            <a:xfrm>
              <a:off x="9063510" y="3881466"/>
              <a:ext cx="731520" cy="731520"/>
            </a:xfrm>
            <a:prstGeom prst="rect">
              <a:avLst/>
            </a:prstGeom>
            <a:noFill/>
            <a:ln>
              <a:noFill/>
            </a:ln>
          </p:spPr>
        </p:pic>
        <p:pic>
          <p:nvPicPr>
            <p:cNvPr descr="AWS mobile icon." id="956" name="Google Shape;956;p90"/>
            <p:cNvPicPr preferRelativeResize="0"/>
            <p:nvPr/>
          </p:nvPicPr>
          <p:blipFill rotWithShape="1">
            <a:blip r:embed="rId11">
              <a:alphaModFix/>
            </a:blip>
            <a:srcRect b="0" l="0" r="0" t="0"/>
            <a:stretch/>
          </p:blipFill>
          <p:spPr>
            <a:xfrm>
              <a:off x="10728673" y="3881466"/>
              <a:ext cx="731520" cy="731520"/>
            </a:xfrm>
            <a:prstGeom prst="rect">
              <a:avLst/>
            </a:prstGeom>
            <a:noFill/>
            <a:ln>
              <a:noFill/>
            </a:ln>
          </p:spPr>
        </p:pic>
        <p:pic>
          <p:nvPicPr>
            <p:cNvPr descr="AWS compute icon." id="957" name="Google Shape;957;p90"/>
            <p:cNvPicPr preferRelativeResize="0"/>
            <p:nvPr/>
          </p:nvPicPr>
          <p:blipFill rotWithShape="1">
            <a:blip r:embed="rId12">
              <a:alphaModFix/>
            </a:blip>
            <a:srcRect b="0" l="0" r="0" t="0"/>
            <a:stretch/>
          </p:blipFill>
          <p:spPr>
            <a:xfrm>
              <a:off x="10728673" y="1226550"/>
              <a:ext cx="731520" cy="731520"/>
            </a:xfrm>
            <a:prstGeom prst="rect">
              <a:avLst/>
            </a:prstGeom>
            <a:noFill/>
            <a:ln>
              <a:noFill/>
            </a:ln>
          </p:spPr>
        </p:pic>
        <p:pic>
          <p:nvPicPr>
            <p:cNvPr id="958" name="Google Shape;958;p90"/>
            <p:cNvPicPr preferRelativeResize="0"/>
            <p:nvPr/>
          </p:nvPicPr>
          <p:blipFill rotWithShape="1">
            <a:blip r:embed="rId13">
              <a:alphaModFix/>
            </a:blip>
            <a:srcRect b="0" l="0" r="0" t="0"/>
            <a:stretch/>
          </p:blipFill>
          <p:spPr>
            <a:xfrm>
              <a:off x="10728673" y="2490944"/>
              <a:ext cx="731520" cy="731520"/>
            </a:xfrm>
            <a:prstGeom prst="rect">
              <a:avLst/>
            </a:prstGeom>
            <a:noFill/>
            <a:ln>
              <a:noFill/>
            </a:ln>
          </p:spPr>
        </p:pic>
        <p:pic>
          <p:nvPicPr>
            <p:cNvPr descr="AWS management tools icon." id="959" name="Google Shape;959;p90"/>
            <p:cNvPicPr preferRelativeResize="0"/>
            <p:nvPr/>
          </p:nvPicPr>
          <p:blipFill rotWithShape="1">
            <a:blip r:embed="rId14">
              <a:alphaModFix/>
            </a:blip>
            <a:srcRect b="0" l="0" r="0" t="0"/>
            <a:stretch/>
          </p:blipFill>
          <p:spPr>
            <a:xfrm>
              <a:off x="4791824" y="3881466"/>
              <a:ext cx="731520" cy="731520"/>
            </a:xfrm>
            <a:prstGeom prst="rect">
              <a:avLst/>
            </a:prstGeom>
            <a:noFill/>
            <a:ln>
              <a:noFill/>
            </a:ln>
          </p:spPr>
        </p:pic>
        <p:pic>
          <p:nvPicPr>
            <p:cNvPr descr="AWS database icon." id="960" name="Google Shape;960;p90"/>
            <p:cNvPicPr preferRelativeResize="0"/>
            <p:nvPr/>
          </p:nvPicPr>
          <p:blipFill rotWithShape="1">
            <a:blip r:embed="rId15">
              <a:alphaModFix/>
            </a:blip>
            <a:srcRect b="0" l="0" r="0" t="0"/>
            <a:stretch/>
          </p:blipFill>
          <p:spPr>
            <a:xfrm>
              <a:off x="4791824" y="2490944"/>
              <a:ext cx="731520" cy="731520"/>
            </a:xfrm>
            <a:prstGeom prst="rect">
              <a:avLst/>
            </a:prstGeom>
            <a:noFill/>
            <a:ln>
              <a:noFill/>
            </a:ln>
          </p:spPr>
        </p:pic>
        <p:pic>
          <p:nvPicPr>
            <p:cNvPr id="961" name="Google Shape;961;p90"/>
            <p:cNvPicPr preferRelativeResize="0"/>
            <p:nvPr/>
          </p:nvPicPr>
          <p:blipFill rotWithShape="1">
            <a:blip r:embed="rId16">
              <a:alphaModFix/>
            </a:blip>
            <a:srcRect b="0" l="0" r="0" t="0"/>
            <a:stretch/>
          </p:blipFill>
          <p:spPr>
            <a:xfrm>
              <a:off x="4791824" y="1226550"/>
              <a:ext cx="731520" cy="731520"/>
            </a:xfrm>
            <a:prstGeom prst="rect">
              <a:avLst/>
            </a:prstGeom>
            <a:noFill/>
            <a:ln>
              <a:noFill/>
            </a:ln>
          </p:spPr>
        </p:pic>
        <p:pic>
          <p:nvPicPr>
            <p:cNvPr id="962" name="Google Shape;962;p90"/>
            <p:cNvPicPr preferRelativeResize="0"/>
            <p:nvPr/>
          </p:nvPicPr>
          <p:blipFill rotWithShape="1">
            <a:blip r:embed="rId17">
              <a:alphaModFix/>
            </a:blip>
            <a:srcRect b="0" l="0" r="0" t="0"/>
            <a:stretch/>
          </p:blipFill>
          <p:spPr>
            <a:xfrm>
              <a:off x="4791824" y="5240456"/>
              <a:ext cx="731520" cy="731520"/>
            </a:xfrm>
            <a:prstGeom prst="rect">
              <a:avLst/>
            </a:prstGeom>
            <a:noFill/>
            <a:ln>
              <a:noFill/>
            </a:ln>
          </p:spPr>
        </p:pic>
        <p:pic>
          <p:nvPicPr>
            <p:cNvPr descr="AWS networking and content delivery icon." id="963" name="Google Shape;963;p90"/>
            <p:cNvPicPr preferRelativeResize="0"/>
            <p:nvPr/>
          </p:nvPicPr>
          <p:blipFill rotWithShape="1">
            <a:blip r:embed="rId18">
              <a:alphaModFix/>
            </a:blip>
            <a:srcRect b="0" l="0" r="0" t="0"/>
            <a:stretch/>
          </p:blipFill>
          <p:spPr>
            <a:xfrm>
              <a:off x="975465" y="5240456"/>
              <a:ext cx="731520" cy="731520"/>
            </a:xfrm>
            <a:prstGeom prst="rect">
              <a:avLst/>
            </a:prstGeom>
            <a:noFill/>
            <a:ln>
              <a:noFill/>
            </a:ln>
          </p:spPr>
        </p:pic>
        <p:pic>
          <p:nvPicPr>
            <p:cNvPr descr="AWS internet of things icon." id="964" name="Google Shape;964;p90"/>
            <p:cNvPicPr preferRelativeResize="0"/>
            <p:nvPr/>
          </p:nvPicPr>
          <p:blipFill rotWithShape="1">
            <a:blip r:embed="rId19">
              <a:alphaModFix/>
            </a:blip>
            <a:srcRect b="0" l="0" r="0" t="0"/>
            <a:stretch/>
          </p:blipFill>
          <p:spPr>
            <a:xfrm>
              <a:off x="975465" y="3881466"/>
              <a:ext cx="731520" cy="731520"/>
            </a:xfrm>
            <a:prstGeom prst="rect">
              <a:avLst/>
            </a:prstGeom>
            <a:noFill/>
            <a:ln>
              <a:noFill/>
            </a:ln>
          </p:spPr>
        </p:pic>
        <p:pic>
          <p:nvPicPr>
            <p:cNvPr descr="AWS analytics icon." id="965" name="Google Shape;965;p90"/>
            <p:cNvPicPr preferRelativeResize="0"/>
            <p:nvPr/>
          </p:nvPicPr>
          <p:blipFill rotWithShape="1">
            <a:blip r:embed="rId20">
              <a:alphaModFix/>
            </a:blip>
            <a:srcRect b="0" l="0" r="0" t="0"/>
            <a:stretch/>
          </p:blipFill>
          <p:spPr>
            <a:xfrm>
              <a:off x="975465" y="1226550"/>
              <a:ext cx="731520" cy="731520"/>
            </a:xfrm>
            <a:prstGeom prst="rect">
              <a:avLst/>
            </a:prstGeom>
            <a:noFill/>
            <a:ln>
              <a:noFill/>
            </a:ln>
          </p:spPr>
        </p:pic>
        <p:pic>
          <p:nvPicPr>
            <p:cNvPr id="966" name="Google Shape;966;p90"/>
            <p:cNvPicPr preferRelativeResize="0"/>
            <p:nvPr/>
          </p:nvPicPr>
          <p:blipFill rotWithShape="1">
            <a:blip r:embed="rId21">
              <a:alphaModFix/>
            </a:blip>
            <a:srcRect b="0" l="0" r="0" t="0"/>
            <a:stretch/>
          </p:blipFill>
          <p:spPr>
            <a:xfrm>
              <a:off x="975465" y="2490944"/>
              <a:ext cx="731520" cy="731520"/>
            </a:xfrm>
            <a:prstGeom prst="rect">
              <a:avLst/>
            </a:prstGeom>
            <a:noFill/>
            <a:ln>
              <a:noFill/>
            </a:ln>
          </p:spPr>
        </p:pic>
        <p:pic>
          <p:nvPicPr>
            <p:cNvPr descr="AWS machine learning icon." id="967" name="Google Shape;967;p90"/>
            <p:cNvPicPr preferRelativeResize="0"/>
            <p:nvPr/>
          </p:nvPicPr>
          <p:blipFill rotWithShape="1">
            <a:blip r:embed="rId22">
              <a:alphaModFix/>
            </a:blip>
            <a:srcRect b="0" l="0" r="0" t="0"/>
            <a:stretch/>
          </p:blipFill>
          <p:spPr>
            <a:xfrm>
              <a:off x="2847577" y="3881466"/>
              <a:ext cx="731520" cy="731520"/>
            </a:xfrm>
            <a:prstGeom prst="rect">
              <a:avLst/>
            </a:prstGeom>
            <a:noFill/>
            <a:ln>
              <a:noFill/>
            </a:ln>
          </p:spPr>
        </p:pic>
        <p:pic>
          <p:nvPicPr>
            <p:cNvPr id="968" name="Google Shape;968;p90"/>
            <p:cNvPicPr preferRelativeResize="0"/>
            <p:nvPr/>
          </p:nvPicPr>
          <p:blipFill rotWithShape="1">
            <a:blip r:embed="rId23">
              <a:alphaModFix/>
            </a:blip>
            <a:srcRect b="0" l="0" r="0" t="0"/>
            <a:stretch/>
          </p:blipFill>
          <p:spPr>
            <a:xfrm>
              <a:off x="2847577" y="1226550"/>
              <a:ext cx="731520" cy="731520"/>
            </a:xfrm>
            <a:prstGeom prst="rect">
              <a:avLst/>
            </a:prstGeom>
            <a:noFill/>
            <a:ln>
              <a:noFill/>
            </a:ln>
          </p:spPr>
        </p:pic>
        <p:pic>
          <p:nvPicPr>
            <p:cNvPr id="969" name="Google Shape;969;p90"/>
            <p:cNvPicPr preferRelativeResize="0"/>
            <p:nvPr/>
          </p:nvPicPr>
          <p:blipFill rotWithShape="1">
            <a:blip r:embed="rId24">
              <a:alphaModFix/>
            </a:blip>
            <a:srcRect b="0" l="0" r="0" t="0"/>
            <a:stretch/>
          </p:blipFill>
          <p:spPr>
            <a:xfrm>
              <a:off x="2847577" y="2490944"/>
              <a:ext cx="731520" cy="731520"/>
            </a:xfrm>
            <a:prstGeom prst="rect">
              <a:avLst/>
            </a:prstGeom>
            <a:noFill/>
            <a:ln>
              <a:noFill/>
            </a:ln>
          </p:spPr>
        </p:pic>
        <p:pic>
          <p:nvPicPr>
            <p:cNvPr id="970" name="Google Shape;970;p90"/>
            <p:cNvPicPr preferRelativeResize="0"/>
            <p:nvPr/>
          </p:nvPicPr>
          <p:blipFill rotWithShape="1">
            <a:blip r:embed="rId25">
              <a:alphaModFix/>
            </a:blip>
            <a:srcRect b="0" l="0" r="0" t="0"/>
            <a:stretch/>
          </p:blipFill>
          <p:spPr>
            <a:xfrm>
              <a:off x="2847577" y="5240456"/>
              <a:ext cx="731520" cy="731520"/>
            </a:xfrm>
            <a:prstGeom prst="rect">
              <a:avLst/>
            </a:prstGeom>
            <a:noFill/>
            <a:ln>
              <a:noFill/>
            </a:ln>
          </p:spPr>
        </p:pic>
      </p:grpSp>
      <p:sp>
        <p:nvSpPr>
          <p:cNvPr id="971" name="Google Shape;971;p90"/>
          <p:cNvSpPr txBox="1"/>
          <p:nvPr/>
        </p:nvSpPr>
        <p:spPr>
          <a:xfrm>
            <a:off x="2041393" y="4436645"/>
            <a:ext cx="737221" cy="25391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Robotics</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9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977" name="Google Shape;977;p91"/>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latin typeface="Arial"/>
                <a:ea typeface="Arial"/>
                <a:cs typeface="Arial"/>
                <a:sym typeface="Arial"/>
              </a:rPr>
              <a:t>Simple solution example</a:t>
            </a:r>
            <a:endParaRPr/>
          </a:p>
        </p:txBody>
      </p:sp>
      <p:grpSp>
        <p:nvGrpSpPr>
          <p:cNvPr descr="Example of using networking, compute, database, and storage services to build a database application." id="978" name="Google Shape;978;p91"/>
          <p:cNvGrpSpPr/>
          <p:nvPr/>
        </p:nvGrpSpPr>
        <p:grpSpPr>
          <a:xfrm>
            <a:off x="858863" y="975982"/>
            <a:ext cx="7426274" cy="3687881"/>
            <a:chOff x="794764" y="1301310"/>
            <a:chExt cx="9901699" cy="4917175"/>
          </a:xfrm>
        </p:grpSpPr>
        <p:pic>
          <p:nvPicPr>
            <p:cNvPr id="979" name="Google Shape;979;p91"/>
            <p:cNvPicPr preferRelativeResize="0"/>
            <p:nvPr/>
          </p:nvPicPr>
          <p:blipFill rotWithShape="1">
            <a:blip r:embed="rId3">
              <a:alphaModFix/>
            </a:blip>
            <a:srcRect b="0" l="0" r="0" t="0"/>
            <a:stretch/>
          </p:blipFill>
          <p:spPr>
            <a:xfrm>
              <a:off x="2980601" y="1301310"/>
              <a:ext cx="952500" cy="952500"/>
            </a:xfrm>
            <a:prstGeom prst="rect">
              <a:avLst/>
            </a:prstGeom>
            <a:noFill/>
            <a:ln>
              <a:noFill/>
            </a:ln>
          </p:spPr>
        </p:pic>
        <p:sp>
          <p:nvSpPr>
            <p:cNvPr id="980" name="Google Shape;980;p91"/>
            <p:cNvSpPr txBox="1"/>
            <p:nvPr/>
          </p:nvSpPr>
          <p:spPr>
            <a:xfrm>
              <a:off x="2772540" y="2257885"/>
              <a:ext cx="1443702" cy="369332"/>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Networking</a:t>
              </a:r>
              <a:endParaRPr sz="1100"/>
            </a:p>
          </p:txBody>
        </p:sp>
        <p:pic>
          <p:nvPicPr>
            <p:cNvPr id="981" name="Google Shape;981;p91"/>
            <p:cNvPicPr preferRelativeResize="0"/>
            <p:nvPr/>
          </p:nvPicPr>
          <p:blipFill rotWithShape="1">
            <a:blip r:embed="rId4">
              <a:alphaModFix/>
            </a:blip>
            <a:srcRect b="0" l="0" r="0" t="0"/>
            <a:stretch/>
          </p:blipFill>
          <p:spPr>
            <a:xfrm>
              <a:off x="5066154" y="1301310"/>
              <a:ext cx="952500" cy="952500"/>
            </a:xfrm>
            <a:prstGeom prst="rect">
              <a:avLst/>
            </a:prstGeom>
            <a:noFill/>
            <a:ln>
              <a:noFill/>
            </a:ln>
          </p:spPr>
        </p:pic>
        <p:sp>
          <p:nvSpPr>
            <p:cNvPr id="982" name="Google Shape;982;p91"/>
            <p:cNvSpPr txBox="1"/>
            <p:nvPr/>
          </p:nvSpPr>
          <p:spPr>
            <a:xfrm>
              <a:off x="4969937" y="2257885"/>
              <a:ext cx="1144933" cy="369332"/>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a:t>
              </a:r>
              <a:endParaRPr sz="1100"/>
            </a:p>
          </p:txBody>
        </p:sp>
        <p:pic>
          <p:nvPicPr>
            <p:cNvPr id="983" name="Google Shape;983;p91"/>
            <p:cNvPicPr preferRelativeResize="0"/>
            <p:nvPr/>
          </p:nvPicPr>
          <p:blipFill rotWithShape="1">
            <a:blip r:embed="rId5">
              <a:alphaModFix/>
            </a:blip>
            <a:srcRect b="0" l="0" r="0" t="0"/>
            <a:stretch/>
          </p:blipFill>
          <p:spPr>
            <a:xfrm>
              <a:off x="9237259" y="1301310"/>
              <a:ext cx="952500" cy="952500"/>
            </a:xfrm>
            <a:prstGeom prst="rect">
              <a:avLst/>
            </a:prstGeom>
            <a:noFill/>
            <a:ln>
              <a:noFill/>
            </a:ln>
          </p:spPr>
        </p:pic>
        <p:sp>
          <p:nvSpPr>
            <p:cNvPr id="984" name="Google Shape;984;p91"/>
            <p:cNvSpPr txBox="1"/>
            <p:nvPr/>
          </p:nvSpPr>
          <p:spPr>
            <a:xfrm>
              <a:off x="8964323" y="2259279"/>
              <a:ext cx="1453307" cy="36793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Storage</a:t>
              </a:r>
              <a:endParaRPr sz="1100"/>
            </a:p>
          </p:txBody>
        </p:sp>
        <p:pic>
          <p:nvPicPr>
            <p:cNvPr id="985" name="Google Shape;985;p91"/>
            <p:cNvPicPr preferRelativeResize="0"/>
            <p:nvPr/>
          </p:nvPicPr>
          <p:blipFill rotWithShape="1">
            <a:blip r:embed="rId6">
              <a:alphaModFix/>
            </a:blip>
            <a:srcRect b="0" l="0" r="0" t="0"/>
            <a:stretch/>
          </p:blipFill>
          <p:spPr>
            <a:xfrm>
              <a:off x="7151707" y="1301310"/>
              <a:ext cx="952500" cy="952500"/>
            </a:xfrm>
            <a:prstGeom prst="rect">
              <a:avLst/>
            </a:prstGeom>
            <a:noFill/>
            <a:ln>
              <a:noFill/>
            </a:ln>
          </p:spPr>
        </p:pic>
        <p:sp>
          <p:nvSpPr>
            <p:cNvPr id="986" name="Google Shape;986;p91"/>
            <p:cNvSpPr txBox="1"/>
            <p:nvPr/>
          </p:nvSpPr>
          <p:spPr>
            <a:xfrm>
              <a:off x="6944954" y="2257885"/>
              <a:ext cx="1370493" cy="369332"/>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Database</a:t>
              </a:r>
              <a:endParaRPr sz="1100"/>
            </a:p>
          </p:txBody>
        </p:sp>
        <p:sp>
          <p:nvSpPr>
            <p:cNvPr id="987" name="Google Shape;987;p91"/>
            <p:cNvSpPr/>
            <p:nvPr/>
          </p:nvSpPr>
          <p:spPr>
            <a:xfrm>
              <a:off x="2772540" y="2812682"/>
              <a:ext cx="7923923" cy="3405803"/>
            </a:xfrm>
            <a:prstGeom prst="rect">
              <a:avLst/>
            </a:prstGeom>
            <a:noFill/>
            <a:ln cap="flat" cmpd="sng" w="12700">
              <a:solidFill>
                <a:srgbClr val="232F3D"/>
              </a:solidFill>
              <a:prstDash val="solid"/>
              <a:miter lim="800000"/>
              <a:headEnd len="sm" w="sm" type="none"/>
              <a:tailEnd len="sm" w="sm" type="none"/>
            </a:ln>
          </p:spPr>
          <p:txBody>
            <a:bodyPr anchorCtr="0" anchor="t" bIns="34275" lIns="342900" spcFirstLastPara="1" rIns="68575" wrap="square" tIns="685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 AWS Cloud</a:t>
              </a:r>
              <a:endParaRPr sz="1100"/>
            </a:p>
          </p:txBody>
        </p:sp>
        <p:pic>
          <p:nvPicPr>
            <p:cNvPr id="988" name="Google Shape;988;p91"/>
            <p:cNvPicPr preferRelativeResize="0"/>
            <p:nvPr/>
          </p:nvPicPr>
          <p:blipFill rotWithShape="1">
            <a:blip r:embed="rId7">
              <a:alphaModFix/>
            </a:blip>
            <a:srcRect b="0" l="0" r="0" t="0"/>
            <a:stretch/>
          </p:blipFill>
          <p:spPr>
            <a:xfrm>
              <a:off x="2775620" y="2812683"/>
              <a:ext cx="457200" cy="457200"/>
            </a:xfrm>
            <a:prstGeom prst="rect">
              <a:avLst/>
            </a:prstGeom>
            <a:noFill/>
            <a:ln>
              <a:noFill/>
            </a:ln>
          </p:spPr>
        </p:pic>
        <p:sp>
          <p:nvSpPr>
            <p:cNvPr id="989" name="Google Shape;989;p91"/>
            <p:cNvSpPr/>
            <p:nvPr/>
          </p:nvSpPr>
          <p:spPr>
            <a:xfrm>
              <a:off x="3255179" y="3282241"/>
              <a:ext cx="7227658" cy="2774260"/>
            </a:xfrm>
            <a:prstGeom prst="rect">
              <a:avLst/>
            </a:prstGeom>
            <a:noFill/>
            <a:ln cap="flat" cmpd="sng" w="12700">
              <a:solidFill>
                <a:srgbClr val="1D8900"/>
              </a:solidFill>
              <a:prstDash val="solid"/>
              <a:miter lim="800000"/>
              <a:headEnd len="sm" w="sm" type="none"/>
              <a:tailEnd len="sm" w="sm" type="none"/>
            </a:ln>
          </p:spPr>
          <p:txBody>
            <a:bodyPr anchorCtr="0" anchor="t" bIns="34275" lIns="342900" spcFirstLastPara="1" rIns="68575" wrap="square" tIns="68575">
              <a:noAutofit/>
            </a:bodyPr>
            <a:lstStyle/>
            <a:p>
              <a:pPr indent="0" lvl="0" marL="0" marR="0" rtl="0" algn="l">
                <a:lnSpc>
                  <a:spcPct val="100000"/>
                </a:lnSpc>
                <a:spcBef>
                  <a:spcPts val="0"/>
                </a:spcBef>
                <a:spcAft>
                  <a:spcPts val="0"/>
                </a:spcAft>
                <a:buClr>
                  <a:srgbClr val="1D8900"/>
                </a:buClr>
                <a:buSzPts val="1200"/>
                <a:buFont typeface="Arial"/>
                <a:buNone/>
              </a:pPr>
              <a:r>
                <a:rPr b="0" i="0" lang="en" sz="1200" u="none" cap="none" strike="noStrike">
                  <a:solidFill>
                    <a:srgbClr val="1D8900"/>
                  </a:solidFill>
                  <a:latin typeface="Arial"/>
                  <a:ea typeface="Arial"/>
                  <a:cs typeface="Arial"/>
                  <a:sym typeface="Arial"/>
                </a:rPr>
                <a:t> Virtual Private Cloud (VPC)</a:t>
              </a:r>
              <a:endParaRPr sz="1100"/>
            </a:p>
          </p:txBody>
        </p:sp>
        <p:pic>
          <p:nvPicPr>
            <p:cNvPr id="990" name="Google Shape;990;p91"/>
            <p:cNvPicPr preferRelativeResize="0"/>
            <p:nvPr/>
          </p:nvPicPr>
          <p:blipFill rotWithShape="1">
            <a:blip r:embed="rId8">
              <a:alphaModFix/>
            </a:blip>
            <a:srcRect b="0" l="0" r="0" t="0"/>
            <a:stretch/>
          </p:blipFill>
          <p:spPr>
            <a:xfrm>
              <a:off x="3255179" y="3282241"/>
              <a:ext cx="457200" cy="457200"/>
            </a:xfrm>
            <a:prstGeom prst="rect">
              <a:avLst/>
            </a:prstGeom>
            <a:noFill/>
            <a:ln>
              <a:noFill/>
            </a:ln>
          </p:spPr>
        </p:pic>
        <p:pic>
          <p:nvPicPr>
            <p:cNvPr id="991" name="Google Shape;991;p91"/>
            <p:cNvPicPr preferRelativeResize="0"/>
            <p:nvPr/>
          </p:nvPicPr>
          <p:blipFill rotWithShape="1">
            <a:blip r:embed="rId9">
              <a:alphaModFix/>
            </a:blip>
            <a:srcRect b="0" l="0" r="0" t="0"/>
            <a:stretch/>
          </p:blipFill>
          <p:spPr>
            <a:xfrm>
              <a:off x="5186925" y="4975351"/>
              <a:ext cx="711200" cy="711200"/>
            </a:xfrm>
            <a:prstGeom prst="rect">
              <a:avLst/>
            </a:prstGeom>
            <a:noFill/>
            <a:ln>
              <a:noFill/>
            </a:ln>
          </p:spPr>
        </p:pic>
        <p:pic>
          <p:nvPicPr>
            <p:cNvPr id="992" name="Google Shape;992;p91"/>
            <p:cNvPicPr preferRelativeResize="0"/>
            <p:nvPr/>
          </p:nvPicPr>
          <p:blipFill rotWithShape="1">
            <a:blip r:embed="rId10">
              <a:alphaModFix/>
            </a:blip>
            <a:srcRect b="0" l="0" r="0" t="0"/>
            <a:stretch/>
          </p:blipFill>
          <p:spPr>
            <a:xfrm>
              <a:off x="9341793" y="4100090"/>
              <a:ext cx="711200" cy="711200"/>
            </a:xfrm>
            <a:prstGeom prst="rect">
              <a:avLst/>
            </a:prstGeom>
            <a:noFill/>
            <a:ln>
              <a:noFill/>
            </a:ln>
          </p:spPr>
        </p:pic>
        <p:pic>
          <p:nvPicPr>
            <p:cNvPr id="993" name="Google Shape;993;p91"/>
            <p:cNvPicPr preferRelativeResize="0"/>
            <p:nvPr/>
          </p:nvPicPr>
          <p:blipFill rotWithShape="1">
            <a:blip r:embed="rId11">
              <a:alphaModFix/>
            </a:blip>
            <a:srcRect b="0" l="0" r="0" t="0"/>
            <a:stretch/>
          </p:blipFill>
          <p:spPr>
            <a:xfrm>
              <a:off x="7272357" y="3483154"/>
              <a:ext cx="711200" cy="711200"/>
            </a:xfrm>
            <a:prstGeom prst="rect">
              <a:avLst/>
            </a:prstGeom>
            <a:noFill/>
            <a:ln>
              <a:noFill/>
            </a:ln>
          </p:spPr>
        </p:pic>
        <p:sp>
          <p:nvSpPr>
            <p:cNvPr id="994" name="Google Shape;994;p91"/>
            <p:cNvSpPr txBox="1"/>
            <p:nvPr/>
          </p:nvSpPr>
          <p:spPr>
            <a:xfrm>
              <a:off x="4788953" y="5686551"/>
              <a:ext cx="1507144"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Amazon EC2</a:t>
              </a:r>
              <a:endParaRPr sz="1100"/>
            </a:p>
          </p:txBody>
        </p:sp>
        <p:sp>
          <p:nvSpPr>
            <p:cNvPr id="995" name="Google Shape;995;p91"/>
            <p:cNvSpPr txBox="1"/>
            <p:nvPr/>
          </p:nvSpPr>
          <p:spPr>
            <a:xfrm>
              <a:off x="8953257" y="4811290"/>
              <a:ext cx="1520505"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Amazon S3</a:t>
              </a:r>
              <a:endParaRPr sz="1100"/>
            </a:p>
          </p:txBody>
        </p:sp>
        <p:sp>
          <p:nvSpPr>
            <p:cNvPr id="996" name="Google Shape;996;p91"/>
            <p:cNvSpPr txBox="1"/>
            <p:nvPr/>
          </p:nvSpPr>
          <p:spPr>
            <a:xfrm>
              <a:off x="6920486" y="4161380"/>
              <a:ext cx="1428614"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Amazon </a:t>
              </a:r>
              <a:br>
                <a:rPr lang="en" sz="1400">
                  <a:solidFill>
                    <a:schemeClr val="dk1"/>
                  </a:solidFill>
                  <a:latin typeface="Arial"/>
                  <a:ea typeface="Arial"/>
                  <a:cs typeface="Arial"/>
                  <a:sym typeface="Arial"/>
                </a:rPr>
              </a:br>
              <a:r>
                <a:rPr lang="en" sz="1400">
                  <a:solidFill>
                    <a:schemeClr val="dk1"/>
                  </a:solidFill>
                  <a:latin typeface="Arial"/>
                  <a:ea typeface="Arial"/>
                  <a:cs typeface="Arial"/>
                  <a:sym typeface="Arial"/>
                </a:rPr>
                <a:t>DynamoDB</a:t>
              </a:r>
              <a:endParaRPr sz="1100"/>
            </a:p>
          </p:txBody>
        </p:sp>
        <p:cxnSp>
          <p:nvCxnSpPr>
            <p:cNvPr id="997" name="Google Shape;997;p91"/>
            <p:cNvCxnSpPr>
              <a:stCxn id="991" idx="3"/>
              <a:endCxn id="992" idx="1"/>
            </p:cNvCxnSpPr>
            <p:nvPr/>
          </p:nvCxnSpPr>
          <p:spPr>
            <a:xfrm flipH="1" rot="10800000">
              <a:off x="5898125" y="4455551"/>
              <a:ext cx="3443700" cy="875400"/>
            </a:xfrm>
            <a:prstGeom prst="bentConnector3">
              <a:avLst>
                <a:gd fmla="val 62506" name="adj1"/>
              </a:avLst>
            </a:prstGeom>
            <a:noFill/>
            <a:ln cap="flat" cmpd="sng" w="38100">
              <a:solidFill>
                <a:schemeClr val="accent1"/>
              </a:solidFill>
              <a:prstDash val="solid"/>
              <a:round/>
              <a:headEnd len="sm" w="sm" type="none"/>
              <a:tailEnd len="med" w="med" type="triangle"/>
            </a:ln>
          </p:spPr>
        </p:cxnSp>
        <p:cxnSp>
          <p:nvCxnSpPr>
            <p:cNvPr id="998" name="Google Shape;998;p91"/>
            <p:cNvCxnSpPr>
              <a:endCxn id="993" idx="1"/>
            </p:cNvCxnSpPr>
            <p:nvPr/>
          </p:nvCxnSpPr>
          <p:spPr>
            <a:xfrm flipH="1" rot="10800000">
              <a:off x="5898057" y="3838754"/>
              <a:ext cx="1374300" cy="1234800"/>
            </a:xfrm>
            <a:prstGeom prst="bentConnector3">
              <a:avLst>
                <a:gd fmla="val 24503" name="adj1"/>
              </a:avLst>
            </a:prstGeom>
            <a:noFill/>
            <a:ln cap="flat" cmpd="sng" w="38100">
              <a:solidFill>
                <a:schemeClr val="accent1"/>
              </a:solidFill>
              <a:prstDash val="solid"/>
              <a:round/>
              <a:headEnd len="sm" w="sm" type="none"/>
              <a:tailEnd len="med" w="med" type="triangle"/>
            </a:ln>
          </p:spPr>
        </p:cxnSp>
        <p:cxnSp>
          <p:nvCxnSpPr>
            <p:cNvPr id="999" name="Google Shape;999;p91"/>
            <p:cNvCxnSpPr>
              <a:stCxn id="982" idx="2"/>
              <a:endCxn id="991" idx="0"/>
            </p:cNvCxnSpPr>
            <p:nvPr/>
          </p:nvCxnSpPr>
          <p:spPr>
            <a:xfrm>
              <a:off x="5542404" y="2627217"/>
              <a:ext cx="0" cy="2348100"/>
            </a:xfrm>
            <a:prstGeom prst="straightConnector1">
              <a:avLst/>
            </a:prstGeom>
            <a:noFill/>
            <a:ln cap="flat" cmpd="sng" w="9525">
              <a:solidFill>
                <a:schemeClr val="accent1"/>
              </a:solidFill>
              <a:prstDash val="dash"/>
              <a:round/>
              <a:headEnd len="sm" w="sm" type="none"/>
              <a:tailEnd len="sm" w="sm" type="none"/>
            </a:ln>
          </p:spPr>
        </p:cxnSp>
        <p:cxnSp>
          <p:nvCxnSpPr>
            <p:cNvPr id="1000" name="Google Shape;1000;p91"/>
            <p:cNvCxnSpPr>
              <a:stCxn id="984" idx="2"/>
              <a:endCxn id="992" idx="0"/>
            </p:cNvCxnSpPr>
            <p:nvPr/>
          </p:nvCxnSpPr>
          <p:spPr>
            <a:xfrm>
              <a:off x="9690977" y="2627217"/>
              <a:ext cx="6300" cy="1473000"/>
            </a:xfrm>
            <a:prstGeom prst="straightConnector1">
              <a:avLst/>
            </a:prstGeom>
            <a:noFill/>
            <a:ln cap="flat" cmpd="sng" w="9525">
              <a:solidFill>
                <a:schemeClr val="accent1"/>
              </a:solidFill>
              <a:prstDash val="dash"/>
              <a:round/>
              <a:headEnd len="sm" w="sm" type="none"/>
              <a:tailEnd len="sm" w="sm" type="none"/>
            </a:ln>
          </p:spPr>
        </p:cxnSp>
        <p:cxnSp>
          <p:nvCxnSpPr>
            <p:cNvPr id="1001" name="Google Shape;1001;p91"/>
            <p:cNvCxnSpPr>
              <a:stCxn id="986" idx="2"/>
              <a:endCxn id="993" idx="0"/>
            </p:cNvCxnSpPr>
            <p:nvPr/>
          </p:nvCxnSpPr>
          <p:spPr>
            <a:xfrm flipH="1">
              <a:off x="7628101" y="2627217"/>
              <a:ext cx="2100" cy="855900"/>
            </a:xfrm>
            <a:prstGeom prst="straightConnector1">
              <a:avLst/>
            </a:prstGeom>
            <a:noFill/>
            <a:ln cap="flat" cmpd="sng" w="9525">
              <a:solidFill>
                <a:schemeClr val="accent1"/>
              </a:solidFill>
              <a:prstDash val="dash"/>
              <a:round/>
              <a:headEnd len="sm" w="sm" type="none"/>
              <a:tailEnd len="sm" w="sm" type="none"/>
            </a:ln>
          </p:spPr>
        </p:cxnSp>
        <p:cxnSp>
          <p:nvCxnSpPr>
            <p:cNvPr id="1002" name="Google Shape;1002;p91"/>
            <p:cNvCxnSpPr>
              <a:stCxn id="980" idx="2"/>
              <a:endCxn id="990" idx="0"/>
            </p:cNvCxnSpPr>
            <p:nvPr/>
          </p:nvCxnSpPr>
          <p:spPr>
            <a:xfrm flipH="1">
              <a:off x="3483891" y="2627217"/>
              <a:ext cx="10500" cy="654900"/>
            </a:xfrm>
            <a:prstGeom prst="straightConnector1">
              <a:avLst/>
            </a:prstGeom>
            <a:noFill/>
            <a:ln cap="flat" cmpd="sng" w="9525">
              <a:solidFill>
                <a:schemeClr val="accent1"/>
              </a:solidFill>
              <a:prstDash val="dash"/>
              <a:round/>
              <a:headEnd len="sm" w="sm" type="none"/>
              <a:tailEnd len="sm" w="sm" type="none"/>
            </a:ln>
          </p:spPr>
        </p:cxnSp>
        <p:cxnSp>
          <p:nvCxnSpPr>
            <p:cNvPr id="1003" name="Google Shape;1003;p91"/>
            <p:cNvCxnSpPr>
              <a:stCxn id="1004" idx="1"/>
              <a:endCxn id="990" idx="1"/>
            </p:cNvCxnSpPr>
            <p:nvPr/>
          </p:nvCxnSpPr>
          <p:spPr>
            <a:xfrm flipH="1" rot="10800000">
              <a:off x="1735796" y="3510712"/>
              <a:ext cx="1519500" cy="753300"/>
            </a:xfrm>
            <a:prstGeom prst="bentConnector3">
              <a:avLst>
                <a:gd fmla="val 26939" name="adj1"/>
              </a:avLst>
            </a:prstGeom>
            <a:noFill/>
            <a:ln cap="flat" cmpd="sng" w="9525">
              <a:solidFill>
                <a:schemeClr val="accent1"/>
              </a:solidFill>
              <a:prstDash val="solid"/>
              <a:round/>
              <a:headEnd len="sm" w="sm" type="none"/>
              <a:tailEnd len="med" w="med" type="triangle"/>
            </a:ln>
          </p:spPr>
        </p:cxnSp>
        <p:pic>
          <p:nvPicPr>
            <p:cNvPr id="1004" name="Google Shape;1004;p91"/>
            <p:cNvPicPr preferRelativeResize="0"/>
            <p:nvPr/>
          </p:nvPicPr>
          <p:blipFill rotWithShape="1">
            <a:blip r:embed="rId12">
              <a:alphaModFix/>
            </a:blip>
            <a:srcRect b="0" l="0" r="0" t="0"/>
            <a:stretch/>
          </p:blipFill>
          <p:spPr>
            <a:xfrm flipH="1">
              <a:off x="794764" y="3806812"/>
              <a:ext cx="941032" cy="914400"/>
            </a:xfrm>
            <a:prstGeom prst="rect">
              <a:avLst/>
            </a:prstGeom>
            <a:noFill/>
            <a:ln>
              <a:noFill/>
            </a:ln>
          </p:spPr>
        </p:pic>
        <p:sp>
          <p:nvSpPr>
            <p:cNvPr id="1005" name="Google Shape;1005;p91"/>
            <p:cNvSpPr txBox="1"/>
            <p:nvPr/>
          </p:nvSpPr>
          <p:spPr>
            <a:xfrm>
              <a:off x="895627" y="4726529"/>
              <a:ext cx="755335" cy="36933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Users</a:t>
              </a:r>
              <a:endParaRPr sz="1100"/>
            </a:p>
          </p:txBody>
        </p:sp>
        <p:cxnSp>
          <p:nvCxnSpPr>
            <p:cNvPr id="1006" name="Google Shape;1006;p91"/>
            <p:cNvCxnSpPr>
              <a:stCxn id="990" idx="2"/>
              <a:endCxn id="991" idx="1"/>
            </p:cNvCxnSpPr>
            <p:nvPr/>
          </p:nvCxnSpPr>
          <p:spPr>
            <a:xfrm flipH="1" rot="-5400000">
              <a:off x="3539579" y="3683641"/>
              <a:ext cx="1591500" cy="1703100"/>
            </a:xfrm>
            <a:prstGeom prst="bentConnector2">
              <a:avLst/>
            </a:prstGeom>
            <a:noFill/>
            <a:ln cap="flat" cmpd="sng" w="9525">
              <a:solidFill>
                <a:schemeClr val="accent1"/>
              </a:solidFill>
              <a:prstDash val="solid"/>
              <a:round/>
              <a:headEnd len="sm" w="sm" type="none"/>
              <a:tailEnd len="med" w="med" type="triangle"/>
            </a:ln>
          </p:spPr>
        </p:cxn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9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012" name="Google Shape;1012;p92"/>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Choosing a service</a:t>
            </a:r>
            <a:endParaRPr/>
          </a:p>
        </p:txBody>
      </p:sp>
      <p:sp>
        <p:nvSpPr>
          <p:cNvPr id="1013" name="Google Shape;1013;p92"/>
          <p:cNvSpPr txBox="1"/>
          <p:nvPr/>
        </p:nvSpPr>
        <p:spPr>
          <a:xfrm>
            <a:off x="168186" y="943619"/>
            <a:ext cx="8895495" cy="71558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The service you select </a:t>
            </a:r>
            <a:r>
              <a:rPr lang="en" sz="2100">
                <a:solidFill>
                  <a:srgbClr val="504BAB"/>
                </a:solidFill>
                <a:latin typeface="Arial"/>
                <a:ea typeface="Arial"/>
                <a:cs typeface="Arial"/>
                <a:sym typeface="Arial"/>
              </a:rPr>
              <a:t>depends</a:t>
            </a:r>
            <a:r>
              <a:rPr lang="en" sz="2100">
                <a:solidFill>
                  <a:schemeClr val="accent5"/>
                </a:solidFill>
                <a:latin typeface="Arial"/>
                <a:ea typeface="Arial"/>
                <a:cs typeface="Arial"/>
                <a:sym typeface="Arial"/>
              </a:rPr>
              <a:t> </a:t>
            </a:r>
            <a:r>
              <a:rPr lang="en" sz="2100">
                <a:solidFill>
                  <a:srgbClr val="504BAB"/>
                </a:solidFill>
                <a:latin typeface="Arial"/>
                <a:ea typeface="Arial"/>
                <a:cs typeface="Arial"/>
                <a:sym typeface="Arial"/>
              </a:rPr>
              <a:t>on</a:t>
            </a:r>
            <a:r>
              <a:rPr lang="en" sz="2100">
                <a:solidFill>
                  <a:schemeClr val="dk1"/>
                </a:solidFill>
                <a:latin typeface="Arial"/>
                <a:ea typeface="Arial"/>
                <a:cs typeface="Arial"/>
                <a:sym typeface="Arial"/>
              </a:rPr>
              <a:t> your </a:t>
            </a:r>
            <a:r>
              <a:rPr lang="en" sz="2100">
                <a:solidFill>
                  <a:srgbClr val="504BAB"/>
                </a:solidFill>
                <a:latin typeface="Arial"/>
                <a:ea typeface="Arial"/>
                <a:cs typeface="Arial"/>
                <a:sym typeface="Arial"/>
              </a:rPr>
              <a:t>business</a:t>
            </a:r>
            <a:r>
              <a:rPr lang="en" sz="2100">
                <a:solidFill>
                  <a:schemeClr val="accent5"/>
                </a:solidFill>
                <a:latin typeface="Arial"/>
                <a:ea typeface="Arial"/>
                <a:cs typeface="Arial"/>
                <a:sym typeface="Arial"/>
              </a:rPr>
              <a:t> </a:t>
            </a:r>
            <a:r>
              <a:rPr lang="en" sz="2100">
                <a:solidFill>
                  <a:srgbClr val="504BAB"/>
                </a:solidFill>
                <a:latin typeface="Arial"/>
                <a:ea typeface="Arial"/>
                <a:cs typeface="Arial"/>
                <a:sym typeface="Arial"/>
              </a:rPr>
              <a:t>goals</a:t>
            </a:r>
            <a:r>
              <a:rPr lang="en" sz="2100">
                <a:solidFill>
                  <a:schemeClr val="accent5"/>
                </a:solidFill>
                <a:latin typeface="Arial"/>
                <a:ea typeface="Arial"/>
                <a:cs typeface="Arial"/>
                <a:sym typeface="Arial"/>
              </a:rPr>
              <a:t> </a:t>
            </a:r>
            <a:r>
              <a:rPr lang="en" sz="2100">
                <a:solidFill>
                  <a:srgbClr val="504BAB"/>
                </a:solidFill>
                <a:latin typeface="Arial"/>
                <a:ea typeface="Arial"/>
                <a:cs typeface="Arial"/>
                <a:sym typeface="Arial"/>
              </a:rPr>
              <a:t>and</a:t>
            </a:r>
            <a:r>
              <a:rPr lang="en" sz="2100">
                <a:solidFill>
                  <a:schemeClr val="accent5"/>
                </a:solidFill>
                <a:latin typeface="Arial"/>
                <a:ea typeface="Arial"/>
                <a:cs typeface="Arial"/>
                <a:sym typeface="Arial"/>
              </a:rPr>
              <a:t> </a:t>
            </a:r>
            <a:r>
              <a:rPr lang="en" sz="2100">
                <a:solidFill>
                  <a:srgbClr val="504BAB"/>
                </a:solidFill>
                <a:latin typeface="Arial"/>
                <a:ea typeface="Arial"/>
                <a:cs typeface="Arial"/>
                <a:sym typeface="Arial"/>
              </a:rPr>
              <a:t>technology</a:t>
            </a:r>
            <a:r>
              <a:rPr lang="en" sz="2100">
                <a:solidFill>
                  <a:schemeClr val="accent5"/>
                </a:solidFill>
                <a:latin typeface="Arial"/>
                <a:ea typeface="Arial"/>
                <a:cs typeface="Arial"/>
                <a:sym typeface="Arial"/>
              </a:rPr>
              <a:t> </a:t>
            </a:r>
            <a:r>
              <a:rPr lang="en" sz="2100">
                <a:solidFill>
                  <a:srgbClr val="504BAB"/>
                </a:solidFill>
                <a:latin typeface="Arial"/>
                <a:ea typeface="Arial"/>
                <a:cs typeface="Arial"/>
                <a:sym typeface="Arial"/>
              </a:rPr>
              <a:t>requirements</a:t>
            </a:r>
            <a:r>
              <a:rPr lang="en" sz="2100">
                <a:solidFill>
                  <a:schemeClr val="dk1"/>
                </a:solidFill>
                <a:latin typeface="Arial"/>
                <a:ea typeface="Arial"/>
                <a:cs typeface="Arial"/>
                <a:sym typeface="Arial"/>
              </a:rPr>
              <a:t>.</a:t>
            </a:r>
            <a:endParaRPr sz="1100"/>
          </a:p>
        </p:txBody>
      </p:sp>
      <p:grpSp>
        <p:nvGrpSpPr>
          <p:cNvPr id="1014" name="Google Shape;1014;p92"/>
          <p:cNvGrpSpPr/>
          <p:nvPr/>
        </p:nvGrpSpPr>
        <p:grpSpPr>
          <a:xfrm>
            <a:off x="1101246" y="1454839"/>
            <a:ext cx="6222383" cy="3331214"/>
            <a:chOff x="1468328" y="1939786"/>
            <a:chExt cx="8296510" cy="4441618"/>
          </a:xfrm>
        </p:grpSpPr>
        <p:grpSp>
          <p:nvGrpSpPr>
            <p:cNvPr id="1015" name="Google Shape;1015;p92"/>
            <p:cNvGrpSpPr/>
            <p:nvPr/>
          </p:nvGrpSpPr>
          <p:grpSpPr>
            <a:xfrm>
              <a:off x="7914184" y="4841330"/>
              <a:ext cx="1103187" cy="1191482"/>
              <a:chOff x="4008412" y="3570552"/>
              <a:chExt cx="1103187" cy="1191482"/>
            </a:xfrm>
          </p:grpSpPr>
          <p:sp>
            <p:nvSpPr>
              <p:cNvPr id="1016" name="Google Shape;1016;p92"/>
              <p:cNvSpPr txBox="1"/>
              <p:nvPr/>
            </p:nvSpPr>
            <p:spPr>
              <a:xfrm>
                <a:off x="4008412" y="4115703"/>
                <a:ext cx="1103187"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Amazon </a:t>
                </a:r>
                <a:br>
                  <a:rPr lang="en" sz="1400">
                    <a:solidFill>
                      <a:schemeClr val="dk1"/>
                    </a:solidFill>
                    <a:latin typeface="Arial"/>
                    <a:ea typeface="Arial"/>
                    <a:cs typeface="Arial"/>
                    <a:sym typeface="Arial"/>
                  </a:rPr>
                </a:br>
                <a:r>
                  <a:rPr lang="en" sz="1400">
                    <a:solidFill>
                      <a:schemeClr val="dk1"/>
                    </a:solidFill>
                    <a:latin typeface="Arial"/>
                    <a:ea typeface="Arial"/>
                    <a:cs typeface="Arial"/>
                    <a:sym typeface="Arial"/>
                  </a:rPr>
                  <a:t>Lightsail</a:t>
                </a:r>
                <a:endParaRPr sz="1100"/>
              </a:p>
            </p:txBody>
          </p:sp>
          <p:pic>
            <p:nvPicPr>
              <p:cNvPr id="1017" name="Google Shape;1017;p92"/>
              <p:cNvPicPr preferRelativeResize="0"/>
              <p:nvPr/>
            </p:nvPicPr>
            <p:blipFill rotWithShape="1">
              <a:blip r:embed="rId3">
                <a:alphaModFix/>
              </a:blip>
              <a:srcRect b="0" l="0" r="0" t="0"/>
              <a:stretch/>
            </p:blipFill>
            <p:spPr>
              <a:xfrm>
                <a:off x="4276653" y="3570552"/>
                <a:ext cx="548640" cy="548640"/>
              </a:xfrm>
              <a:prstGeom prst="rect">
                <a:avLst/>
              </a:prstGeom>
              <a:noFill/>
              <a:ln>
                <a:noFill/>
              </a:ln>
            </p:spPr>
          </p:pic>
        </p:grpSp>
        <p:grpSp>
          <p:nvGrpSpPr>
            <p:cNvPr id="1018" name="Google Shape;1018;p92"/>
            <p:cNvGrpSpPr/>
            <p:nvPr/>
          </p:nvGrpSpPr>
          <p:grpSpPr>
            <a:xfrm>
              <a:off x="6372236" y="5463432"/>
              <a:ext cx="1332416" cy="917972"/>
              <a:chOff x="9614089" y="5811182"/>
              <a:chExt cx="1332416" cy="917972"/>
            </a:xfrm>
          </p:grpSpPr>
          <p:sp>
            <p:nvSpPr>
              <p:cNvPr id="1019" name="Google Shape;1019;p92"/>
              <p:cNvSpPr txBox="1"/>
              <p:nvPr/>
            </p:nvSpPr>
            <p:spPr>
              <a:xfrm>
                <a:off x="9614089" y="6359822"/>
                <a:ext cx="1332416"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AWS Batch</a:t>
                </a:r>
                <a:endParaRPr sz="1100"/>
              </a:p>
            </p:txBody>
          </p:sp>
          <p:pic>
            <p:nvPicPr>
              <p:cNvPr id="1020" name="Google Shape;1020;p92"/>
              <p:cNvPicPr preferRelativeResize="0"/>
              <p:nvPr/>
            </p:nvPicPr>
            <p:blipFill rotWithShape="1">
              <a:blip r:embed="rId4">
                <a:alphaModFix/>
              </a:blip>
              <a:srcRect b="0" l="0" r="0" t="0"/>
              <a:stretch/>
            </p:blipFill>
            <p:spPr>
              <a:xfrm>
                <a:off x="10005976" y="5811182"/>
                <a:ext cx="548640" cy="548640"/>
              </a:xfrm>
              <a:prstGeom prst="rect">
                <a:avLst/>
              </a:prstGeom>
              <a:noFill/>
              <a:ln>
                <a:noFill/>
              </a:ln>
            </p:spPr>
          </p:pic>
        </p:grpSp>
        <p:grpSp>
          <p:nvGrpSpPr>
            <p:cNvPr id="1021" name="Google Shape;1021;p92"/>
            <p:cNvGrpSpPr/>
            <p:nvPr/>
          </p:nvGrpSpPr>
          <p:grpSpPr>
            <a:xfrm>
              <a:off x="4586678" y="5094100"/>
              <a:ext cx="1697901" cy="917972"/>
              <a:chOff x="5782882" y="5841464"/>
              <a:chExt cx="1697901" cy="917972"/>
            </a:xfrm>
          </p:grpSpPr>
          <p:sp>
            <p:nvSpPr>
              <p:cNvPr id="1022" name="Google Shape;1022;p92"/>
              <p:cNvSpPr txBox="1"/>
              <p:nvPr/>
            </p:nvSpPr>
            <p:spPr>
              <a:xfrm>
                <a:off x="5782882" y="6390104"/>
                <a:ext cx="1697901"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AWS Outposts</a:t>
                </a:r>
                <a:endParaRPr sz="1100"/>
              </a:p>
            </p:txBody>
          </p:sp>
          <p:pic>
            <p:nvPicPr>
              <p:cNvPr id="1023" name="Google Shape;1023;p92"/>
              <p:cNvPicPr preferRelativeResize="0"/>
              <p:nvPr/>
            </p:nvPicPr>
            <p:blipFill rotWithShape="1">
              <a:blip r:embed="rId5">
                <a:alphaModFix/>
              </a:blip>
              <a:srcRect b="0" l="0" r="0" t="0"/>
              <a:stretch/>
            </p:blipFill>
            <p:spPr>
              <a:xfrm>
                <a:off x="6357512" y="5841464"/>
                <a:ext cx="548640" cy="548640"/>
              </a:xfrm>
              <a:prstGeom prst="rect">
                <a:avLst/>
              </a:prstGeom>
              <a:noFill/>
              <a:ln>
                <a:noFill/>
              </a:ln>
            </p:spPr>
          </p:pic>
        </p:grpSp>
        <p:grpSp>
          <p:nvGrpSpPr>
            <p:cNvPr id="1024" name="Google Shape;1024;p92"/>
            <p:cNvGrpSpPr/>
            <p:nvPr/>
          </p:nvGrpSpPr>
          <p:grpSpPr>
            <a:xfrm>
              <a:off x="3349516" y="2160721"/>
              <a:ext cx="1765228" cy="1194971"/>
              <a:chOff x="2324278" y="3217291"/>
              <a:chExt cx="1765228" cy="1194971"/>
            </a:xfrm>
          </p:grpSpPr>
          <p:sp>
            <p:nvSpPr>
              <p:cNvPr id="1025" name="Google Shape;1025;p92"/>
              <p:cNvSpPr txBox="1"/>
              <p:nvPr/>
            </p:nvSpPr>
            <p:spPr>
              <a:xfrm>
                <a:off x="2324278" y="3765931"/>
                <a:ext cx="1765228"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VMware Cloud </a:t>
                </a:r>
                <a:br>
                  <a:rPr lang="en" sz="1400">
                    <a:solidFill>
                      <a:schemeClr val="dk1"/>
                    </a:solidFill>
                    <a:latin typeface="Arial"/>
                    <a:ea typeface="Arial"/>
                    <a:cs typeface="Arial"/>
                    <a:sym typeface="Arial"/>
                  </a:rPr>
                </a:br>
                <a:r>
                  <a:rPr lang="en" sz="1400">
                    <a:solidFill>
                      <a:schemeClr val="dk1"/>
                    </a:solidFill>
                    <a:latin typeface="Arial"/>
                    <a:ea typeface="Arial"/>
                    <a:cs typeface="Arial"/>
                    <a:sym typeface="Arial"/>
                  </a:rPr>
                  <a:t>on AWS</a:t>
                </a:r>
                <a:endParaRPr sz="1100"/>
              </a:p>
            </p:txBody>
          </p:sp>
          <p:pic>
            <p:nvPicPr>
              <p:cNvPr id="1026" name="Google Shape;1026;p92"/>
              <p:cNvPicPr preferRelativeResize="0"/>
              <p:nvPr/>
            </p:nvPicPr>
            <p:blipFill rotWithShape="1">
              <a:blip r:embed="rId6">
                <a:alphaModFix/>
              </a:blip>
              <a:srcRect b="0" l="0" r="0" t="0"/>
              <a:stretch/>
            </p:blipFill>
            <p:spPr>
              <a:xfrm>
                <a:off x="2932571" y="3217291"/>
                <a:ext cx="548640" cy="548640"/>
              </a:xfrm>
              <a:prstGeom prst="rect">
                <a:avLst/>
              </a:prstGeom>
              <a:noFill/>
              <a:ln>
                <a:noFill/>
              </a:ln>
            </p:spPr>
          </p:pic>
        </p:grpSp>
        <p:grpSp>
          <p:nvGrpSpPr>
            <p:cNvPr id="1027" name="Google Shape;1027;p92"/>
            <p:cNvGrpSpPr/>
            <p:nvPr/>
          </p:nvGrpSpPr>
          <p:grpSpPr>
            <a:xfrm>
              <a:off x="2713404" y="3468559"/>
              <a:ext cx="1503938" cy="937952"/>
              <a:chOff x="1182378" y="4499119"/>
              <a:chExt cx="1503938" cy="937952"/>
            </a:xfrm>
          </p:grpSpPr>
          <p:sp>
            <p:nvSpPr>
              <p:cNvPr id="1028" name="Google Shape;1028;p92"/>
              <p:cNvSpPr txBox="1"/>
              <p:nvPr/>
            </p:nvSpPr>
            <p:spPr>
              <a:xfrm>
                <a:off x="1182378" y="5067739"/>
                <a:ext cx="1503938"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Amazon ECS</a:t>
                </a:r>
                <a:endParaRPr sz="1100"/>
              </a:p>
            </p:txBody>
          </p:sp>
          <p:pic>
            <p:nvPicPr>
              <p:cNvPr id="1029" name="Google Shape;1029;p92"/>
              <p:cNvPicPr preferRelativeResize="0"/>
              <p:nvPr/>
            </p:nvPicPr>
            <p:blipFill rotWithShape="1">
              <a:blip r:embed="rId7">
                <a:alphaModFix/>
              </a:blip>
              <a:srcRect b="0" l="0" r="0" t="0"/>
              <a:stretch/>
            </p:blipFill>
            <p:spPr>
              <a:xfrm>
                <a:off x="1660027" y="4499119"/>
                <a:ext cx="548640" cy="548640"/>
              </a:xfrm>
              <a:prstGeom prst="rect">
                <a:avLst/>
              </a:prstGeom>
              <a:noFill/>
              <a:ln>
                <a:noFill/>
              </a:ln>
            </p:spPr>
          </p:pic>
        </p:grpSp>
        <p:grpSp>
          <p:nvGrpSpPr>
            <p:cNvPr id="1030" name="Google Shape;1030;p92"/>
            <p:cNvGrpSpPr/>
            <p:nvPr/>
          </p:nvGrpSpPr>
          <p:grpSpPr>
            <a:xfrm>
              <a:off x="1468328" y="4128698"/>
              <a:ext cx="1507144" cy="940991"/>
              <a:chOff x="-8490" y="4765095"/>
              <a:chExt cx="1507144" cy="940991"/>
            </a:xfrm>
          </p:grpSpPr>
          <p:sp>
            <p:nvSpPr>
              <p:cNvPr id="1031" name="Google Shape;1031;p92"/>
              <p:cNvSpPr txBox="1"/>
              <p:nvPr/>
            </p:nvSpPr>
            <p:spPr>
              <a:xfrm>
                <a:off x="-8490" y="5336754"/>
                <a:ext cx="1507144"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Amazon EKS</a:t>
                </a:r>
                <a:endParaRPr sz="1100"/>
              </a:p>
            </p:txBody>
          </p:sp>
          <p:pic>
            <p:nvPicPr>
              <p:cNvPr id="1032" name="Google Shape;1032;p92"/>
              <p:cNvPicPr preferRelativeResize="0"/>
              <p:nvPr/>
            </p:nvPicPr>
            <p:blipFill rotWithShape="1">
              <a:blip r:embed="rId8">
                <a:alphaModFix/>
              </a:blip>
              <a:srcRect b="0" l="0" r="0" t="0"/>
              <a:stretch/>
            </p:blipFill>
            <p:spPr>
              <a:xfrm>
                <a:off x="470762" y="4765095"/>
                <a:ext cx="548640" cy="548640"/>
              </a:xfrm>
              <a:prstGeom prst="rect">
                <a:avLst/>
              </a:prstGeom>
              <a:noFill/>
              <a:ln>
                <a:noFill/>
              </a:ln>
            </p:spPr>
          </p:pic>
        </p:grpSp>
        <p:grpSp>
          <p:nvGrpSpPr>
            <p:cNvPr id="1033" name="Google Shape;1033;p92"/>
            <p:cNvGrpSpPr/>
            <p:nvPr/>
          </p:nvGrpSpPr>
          <p:grpSpPr>
            <a:xfrm>
              <a:off x="2735250" y="4965463"/>
              <a:ext cx="1534394" cy="912388"/>
              <a:chOff x="1008604" y="5480603"/>
              <a:chExt cx="1534394" cy="912388"/>
            </a:xfrm>
          </p:grpSpPr>
          <p:sp>
            <p:nvSpPr>
              <p:cNvPr id="1034" name="Google Shape;1034;p92"/>
              <p:cNvSpPr txBox="1"/>
              <p:nvPr/>
            </p:nvSpPr>
            <p:spPr>
              <a:xfrm>
                <a:off x="1008604" y="6023659"/>
                <a:ext cx="1534394" cy="36933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AWS Fargate</a:t>
                </a:r>
                <a:endParaRPr sz="1100"/>
              </a:p>
            </p:txBody>
          </p:sp>
          <p:pic>
            <p:nvPicPr>
              <p:cNvPr id="1035" name="Google Shape;1035;p92"/>
              <p:cNvPicPr preferRelativeResize="0"/>
              <p:nvPr/>
            </p:nvPicPr>
            <p:blipFill rotWithShape="1">
              <a:blip r:embed="rId9">
                <a:alphaModFix/>
              </a:blip>
              <a:srcRect b="0" l="0" r="0" t="0"/>
              <a:stretch/>
            </p:blipFill>
            <p:spPr>
              <a:xfrm>
                <a:off x="1501481" y="5480603"/>
                <a:ext cx="548640" cy="548640"/>
              </a:xfrm>
              <a:prstGeom prst="rect">
                <a:avLst/>
              </a:prstGeom>
              <a:noFill/>
              <a:ln>
                <a:noFill/>
              </a:ln>
            </p:spPr>
          </p:pic>
        </p:grpSp>
        <p:grpSp>
          <p:nvGrpSpPr>
            <p:cNvPr id="1036" name="Google Shape;1036;p92"/>
            <p:cNvGrpSpPr/>
            <p:nvPr/>
          </p:nvGrpSpPr>
          <p:grpSpPr>
            <a:xfrm>
              <a:off x="5540668" y="1939786"/>
              <a:ext cx="1103187" cy="1220519"/>
              <a:chOff x="6671723" y="3366964"/>
              <a:chExt cx="1103187" cy="1220519"/>
            </a:xfrm>
          </p:grpSpPr>
          <p:sp>
            <p:nvSpPr>
              <p:cNvPr id="1037" name="Google Shape;1037;p92"/>
              <p:cNvSpPr txBox="1"/>
              <p:nvPr/>
            </p:nvSpPr>
            <p:spPr>
              <a:xfrm>
                <a:off x="6671723" y="3941152"/>
                <a:ext cx="1103187"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Amazon </a:t>
                </a:r>
                <a:br>
                  <a:rPr lang="en" sz="1400">
                    <a:solidFill>
                      <a:schemeClr val="dk1"/>
                    </a:solidFill>
                    <a:latin typeface="Arial"/>
                    <a:ea typeface="Arial"/>
                    <a:cs typeface="Arial"/>
                    <a:sym typeface="Arial"/>
                  </a:rPr>
                </a:br>
                <a:r>
                  <a:rPr lang="en" sz="1400">
                    <a:solidFill>
                      <a:schemeClr val="dk1"/>
                    </a:solidFill>
                    <a:latin typeface="Arial"/>
                    <a:ea typeface="Arial"/>
                    <a:cs typeface="Arial"/>
                    <a:sym typeface="Arial"/>
                  </a:rPr>
                  <a:t>EC2</a:t>
                </a:r>
                <a:endParaRPr sz="1100"/>
              </a:p>
            </p:txBody>
          </p:sp>
          <p:pic>
            <p:nvPicPr>
              <p:cNvPr id="1038" name="Google Shape;1038;p92"/>
              <p:cNvPicPr preferRelativeResize="0"/>
              <p:nvPr/>
            </p:nvPicPr>
            <p:blipFill rotWithShape="1">
              <a:blip r:embed="rId10">
                <a:alphaModFix/>
              </a:blip>
              <a:srcRect b="0" l="0" r="0" t="0"/>
              <a:stretch/>
            </p:blipFill>
            <p:spPr>
              <a:xfrm>
                <a:off x="6948996" y="3366964"/>
                <a:ext cx="548640" cy="548640"/>
              </a:xfrm>
              <a:prstGeom prst="rect">
                <a:avLst/>
              </a:prstGeom>
              <a:noFill/>
              <a:ln>
                <a:noFill/>
              </a:ln>
            </p:spPr>
          </p:pic>
        </p:grpSp>
        <p:grpSp>
          <p:nvGrpSpPr>
            <p:cNvPr id="1039" name="Google Shape;1039;p92"/>
            <p:cNvGrpSpPr/>
            <p:nvPr/>
          </p:nvGrpSpPr>
          <p:grpSpPr>
            <a:xfrm>
              <a:off x="7219000" y="2236949"/>
              <a:ext cx="1164000" cy="1227918"/>
              <a:chOff x="2773787" y="5152761"/>
              <a:chExt cx="1164000" cy="1227918"/>
            </a:xfrm>
          </p:grpSpPr>
          <p:sp>
            <p:nvSpPr>
              <p:cNvPr id="1040" name="Google Shape;1040;p92"/>
              <p:cNvSpPr txBox="1"/>
              <p:nvPr/>
            </p:nvSpPr>
            <p:spPr>
              <a:xfrm>
                <a:off x="2773787" y="5713779"/>
                <a:ext cx="1164000" cy="66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AWS </a:t>
                </a:r>
                <a:br>
                  <a:rPr lang="en" sz="1400">
                    <a:solidFill>
                      <a:schemeClr val="dk1"/>
                    </a:solidFill>
                    <a:latin typeface="Arial"/>
                    <a:ea typeface="Arial"/>
                    <a:cs typeface="Arial"/>
                    <a:sym typeface="Arial"/>
                  </a:rPr>
                </a:br>
                <a:r>
                  <a:rPr lang="en" sz="1400">
                    <a:solidFill>
                      <a:schemeClr val="dk1"/>
                    </a:solidFill>
                    <a:latin typeface="Arial"/>
                    <a:ea typeface="Arial"/>
                    <a:cs typeface="Arial"/>
                    <a:sym typeface="Arial"/>
                  </a:rPr>
                  <a:t>Lambda</a:t>
                </a:r>
                <a:endParaRPr sz="1100"/>
              </a:p>
            </p:txBody>
          </p:sp>
          <p:pic>
            <p:nvPicPr>
              <p:cNvPr id="1041" name="Google Shape;1041;p92"/>
              <p:cNvPicPr preferRelativeResize="0"/>
              <p:nvPr/>
            </p:nvPicPr>
            <p:blipFill rotWithShape="1">
              <a:blip r:embed="rId11">
                <a:alphaModFix/>
              </a:blip>
              <a:srcRect b="0" l="0" r="0" t="0"/>
              <a:stretch/>
            </p:blipFill>
            <p:spPr>
              <a:xfrm>
                <a:off x="3013389" y="5152761"/>
                <a:ext cx="548640" cy="548640"/>
              </a:xfrm>
              <a:prstGeom prst="rect">
                <a:avLst/>
              </a:prstGeom>
              <a:noFill/>
              <a:ln>
                <a:noFill/>
              </a:ln>
            </p:spPr>
          </p:pic>
        </p:grpSp>
        <p:grpSp>
          <p:nvGrpSpPr>
            <p:cNvPr id="1042" name="Google Shape;1042;p92"/>
            <p:cNvGrpSpPr/>
            <p:nvPr/>
          </p:nvGrpSpPr>
          <p:grpSpPr>
            <a:xfrm>
              <a:off x="8294563" y="3356110"/>
              <a:ext cx="1470275" cy="1229253"/>
              <a:chOff x="8630449" y="3092644"/>
              <a:chExt cx="1470275" cy="1229253"/>
            </a:xfrm>
          </p:grpSpPr>
          <p:sp>
            <p:nvSpPr>
              <p:cNvPr id="1043" name="Google Shape;1043;p92"/>
              <p:cNvSpPr txBox="1"/>
              <p:nvPr/>
            </p:nvSpPr>
            <p:spPr>
              <a:xfrm>
                <a:off x="8630449" y="3675566"/>
                <a:ext cx="1470275"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AWS Elastic </a:t>
                </a:r>
                <a:br>
                  <a:rPr lang="en" sz="1400">
                    <a:solidFill>
                      <a:schemeClr val="dk1"/>
                    </a:solidFill>
                    <a:latin typeface="Arial"/>
                    <a:ea typeface="Arial"/>
                    <a:cs typeface="Arial"/>
                    <a:sym typeface="Arial"/>
                  </a:rPr>
                </a:br>
                <a:r>
                  <a:rPr lang="en" sz="1400">
                    <a:solidFill>
                      <a:schemeClr val="dk1"/>
                    </a:solidFill>
                    <a:latin typeface="Arial"/>
                    <a:ea typeface="Arial"/>
                    <a:cs typeface="Arial"/>
                    <a:sym typeface="Arial"/>
                  </a:rPr>
                  <a:t>Beanstalk</a:t>
                </a:r>
                <a:endParaRPr sz="1100"/>
              </a:p>
            </p:txBody>
          </p:sp>
          <p:pic>
            <p:nvPicPr>
              <p:cNvPr id="1044" name="Google Shape;1044;p92"/>
              <p:cNvPicPr preferRelativeResize="0"/>
              <p:nvPr/>
            </p:nvPicPr>
            <p:blipFill rotWithShape="1">
              <a:blip r:embed="rId12">
                <a:alphaModFix/>
              </a:blip>
              <a:srcRect b="0" l="0" r="0" t="0"/>
              <a:stretch/>
            </p:blipFill>
            <p:spPr>
              <a:xfrm>
                <a:off x="9091266" y="3092644"/>
                <a:ext cx="548640" cy="548640"/>
              </a:xfrm>
              <a:prstGeom prst="rect">
                <a:avLst/>
              </a:prstGeom>
              <a:noFill/>
              <a:ln>
                <a:noFill/>
              </a:ln>
            </p:spPr>
          </p:pic>
        </p:grpSp>
        <p:sp>
          <p:nvSpPr>
            <p:cNvPr id="1045" name="Google Shape;1045;p92"/>
            <p:cNvSpPr/>
            <p:nvPr/>
          </p:nvSpPr>
          <p:spPr>
            <a:xfrm>
              <a:off x="5635061" y="3670002"/>
              <a:ext cx="914400" cy="914400"/>
            </a:xfrm>
            <a:prstGeom prst="rect">
              <a:avLst/>
            </a:prstGeom>
            <a:solidFill>
              <a:srgbClr val="E374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3000">
                  <a:solidFill>
                    <a:schemeClr val="lt1"/>
                  </a:solidFill>
                  <a:latin typeface="Arial"/>
                  <a:ea typeface="Arial"/>
                  <a:cs typeface="Arial"/>
                  <a:sym typeface="Arial"/>
                </a:rPr>
                <a:t>?</a:t>
              </a:r>
              <a:endParaRPr sz="1100"/>
            </a:p>
          </p:txBody>
        </p:sp>
        <p:cxnSp>
          <p:nvCxnSpPr>
            <p:cNvPr id="1046" name="Google Shape;1046;p92"/>
            <p:cNvCxnSpPr>
              <a:stCxn id="1035" idx="3"/>
            </p:cNvCxnSpPr>
            <p:nvPr/>
          </p:nvCxnSpPr>
          <p:spPr>
            <a:xfrm flipH="1" rot="10800000">
              <a:off x="3776767" y="4543483"/>
              <a:ext cx="1847400" cy="696300"/>
            </a:xfrm>
            <a:prstGeom prst="straightConnector1">
              <a:avLst/>
            </a:prstGeom>
            <a:noFill/>
            <a:ln cap="flat" cmpd="sng" w="9525">
              <a:solidFill>
                <a:schemeClr val="accent1"/>
              </a:solidFill>
              <a:prstDash val="solid"/>
              <a:round/>
              <a:headEnd len="sm" w="sm" type="none"/>
              <a:tailEnd len="sm" w="sm" type="none"/>
            </a:ln>
          </p:spPr>
        </p:cxnSp>
        <p:cxnSp>
          <p:nvCxnSpPr>
            <p:cNvPr id="1047" name="Google Shape;1047;p92"/>
            <p:cNvCxnSpPr/>
            <p:nvPr/>
          </p:nvCxnSpPr>
          <p:spPr>
            <a:xfrm>
              <a:off x="4808284" y="3121141"/>
              <a:ext cx="826777" cy="731392"/>
            </a:xfrm>
            <a:prstGeom prst="straightConnector1">
              <a:avLst/>
            </a:prstGeom>
            <a:noFill/>
            <a:ln cap="flat" cmpd="sng" w="9525">
              <a:solidFill>
                <a:schemeClr val="accent1"/>
              </a:solidFill>
              <a:prstDash val="solid"/>
              <a:round/>
              <a:headEnd len="sm" w="sm" type="none"/>
              <a:tailEnd len="sm" w="sm" type="none"/>
            </a:ln>
          </p:spPr>
        </p:cxnSp>
        <p:cxnSp>
          <p:nvCxnSpPr>
            <p:cNvPr id="1048" name="Google Shape;1048;p92"/>
            <p:cNvCxnSpPr>
              <a:stCxn id="1037" idx="2"/>
              <a:endCxn id="1045" idx="0"/>
            </p:cNvCxnSpPr>
            <p:nvPr/>
          </p:nvCxnSpPr>
          <p:spPr>
            <a:xfrm>
              <a:off x="6092262" y="3160305"/>
              <a:ext cx="0" cy="509700"/>
            </a:xfrm>
            <a:prstGeom prst="straightConnector1">
              <a:avLst/>
            </a:prstGeom>
            <a:noFill/>
            <a:ln cap="flat" cmpd="sng" w="9525">
              <a:solidFill>
                <a:schemeClr val="accent1"/>
              </a:solidFill>
              <a:prstDash val="solid"/>
              <a:round/>
              <a:headEnd len="sm" w="sm" type="none"/>
              <a:tailEnd len="sm" w="sm" type="none"/>
            </a:ln>
          </p:spPr>
        </p:cxnSp>
        <p:cxnSp>
          <p:nvCxnSpPr>
            <p:cNvPr id="1049" name="Google Shape;1049;p92"/>
            <p:cNvCxnSpPr/>
            <p:nvPr/>
          </p:nvCxnSpPr>
          <p:spPr>
            <a:xfrm flipH="1">
              <a:off x="6557843" y="3429000"/>
              <a:ext cx="772633" cy="389251"/>
            </a:xfrm>
            <a:prstGeom prst="straightConnector1">
              <a:avLst/>
            </a:prstGeom>
            <a:noFill/>
            <a:ln cap="flat" cmpd="sng" w="9525">
              <a:solidFill>
                <a:schemeClr val="accent1"/>
              </a:solidFill>
              <a:prstDash val="solid"/>
              <a:round/>
              <a:headEnd len="sm" w="sm" type="none"/>
              <a:tailEnd len="sm" w="sm" type="none"/>
            </a:ln>
          </p:spPr>
        </p:cxnSp>
        <p:cxnSp>
          <p:nvCxnSpPr>
            <p:cNvPr id="1050" name="Google Shape;1050;p92"/>
            <p:cNvCxnSpPr>
              <a:stCxn id="1044" idx="1"/>
              <a:endCxn id="1045" idx="3"/>
            </p:cNvCxnSpPr>
            <p:nvPr/>
          </p:nvCxnSpPr>
          <p:spPr>
            <a:xfrm flipH="1">
              <a:off x="6549480" y="3630430"/>
              <a:ext cx="2205900" cy="496800"/>
            </a:xfrm>
            <a:prstGeom prst="straightConnector1">
              <a:avLst/>
            </a:prstGeom>
            <a:noFill/>
            <a:ln cap="flat" cmpd="sng" w="9525">
              <a:solidFill>
                <a:schemeClr val="accent1"/>
              </a:solidFill>
              <a:prstDash val="solid"/>
              <a:round/>
              <a:headEnd len="sm" w="sm" type="none"/>
              <a:tailEnd len="sm" w="sm" type="none"/>
            </a:ln>
          </p:spPr>
        </p:cxnSp>
        <p:cxnSp>
          <p:nvCxnSpPr>
            <p:cNvPr id="1051" name="Google Shape;1051;p92"/>
            <p:cNvCxnSpPr>
              <a:stCxn id="1017" idx="1"/>
            </p:cNvCxnSpPr>
            <p:nvPr/>
          </p:nvCxnSpPr>
          <p:spPr>
            <a:xfrm rot="10800000">
              <a:off x="6549525" y="4443650"/>
              <a:ext cx="1632900" cy="672000"/>
            </a:xfrm>
            <a:prstGeom prst="straightConnector1">
              <a:avLst/>
            </a:prstGeom>
            <a:noFill/>
            <a:ln cap="flat" cmpd="sng" w="9525">
              <a:solidFill>
                <a:schemeClr val="accent1"/>
              </a:solidFill>
              <a:prstDash val="solid"/>
              <a:round/>
              <a:headEnd len="sm" w="sm" type="none"/>
              <a:tailEnd len="sm" w="sm" type="none"/>
            </a:ln>
          </p:spPr>
        </p:cxnSp>
        <p:cxnSp>
          <p:nvCxnSpPr>
            <p:cNvPr id="1052" name="Google Shape;1052;p92"/>
            <p:cNvCxnSpPr>
              <a:stCxn id="1020" idx="0"/>
            </p:cNvCxnSpPr>
            <p:nvPr/>
          </p:nvCxnSpPr>
          <p:spPr>
            <a:xfrm rot="10800000">
              <a:off x="6366443" y="4584432"/>
              <a:ext cx="672000" cy="879000"/>
            </a:xfrm>
            <a:prstGeom prst="straightConnector1">
              <a:avLst/>
            </a:prstGeom>
            <a:noFill/>
            <a:ln cap="flat" cmpd="sng" w="9525">
              <a:solidFill>
                <a:schemeClr val="accent1"/>
              </a:solidFill>
              <a:prstDash val="solid"/>
              <a:round/>
              <a:headEnd len="sm" w="sm" type="none"/>
              <a:tailEnd len="sm" w="sm" type="none"/>
            </a:ln>
          </p:spPr>
        </p:cxnSp>
        <p:cxnSp>
          <p:nvCxnSpPr>
            <p:cNvPr id="1053" name="Google Shape;1053;p92"/>
            <p:cNvCxnSpPr>
              <a:stCxn id="1023" idx="0"/>
              <a:endCxn id="1045" idx="2"/>
            </p:cNvCxnSpPr>
            <p:nvPr/>
          </p:nvCxnSpPr>
          <p:spPr>
            <a:xfrm flipH="1" rot="10800000">
              <a:off x="5435628" y="4584400"/>
              <a:ext cx="656700" cy="509700"/>
            </a:xfrm>
            <a:prstGeom prst="straightConnector1">
              <a:avLst/>
            </a:prstGeom>
            <a:noFill/>
            <a:ln cap="flat" cmpd="sng" w="9525">
              <a:solidFill>
                <a:schemeClr val="accent1"/>
              </a:solidFill>
              <a:prstDash val="solid"/>
              <a:round/>
              <a:headEnd len="sm" w="sm" type="none"/>
              <a:tailEnd len="sm" w="sm" type="none"/>
            </a:ln>
          </p:spPr>
        </p:cxnSp>
        <p:cxnSp>
          <p:nvCxnSpPr>
            <p:cNvPr id="1054" name="Google Shape;1054;p92"/>
            <p:cNvCxnSpPr>
              <a:stCxn id="1029" idx="3"/>
            </p:cNvCxnSpPr>
            <p:nvPr/>
          </p:nvCxnSpPr>
          <p:spPr>
            <a:xfrm>
              <a:off x="3739693" y="3742879"/>
              <a:ext cx="1895400" cy="294300"/>
            </a:xfrm>
            <a:prstGeom prst="straightConnector1">
              <a:avLst/>
            </a:prstGeom>
            <a:noFill/>
            <a:ln cap="flat" cmpd="sng" w="9525">
              <a:solidFill>
                <a:schemeClr val="accent1"/>
              </a:solidFill>
              <a:prstDash val="solid"/>
              <a:round/>
              <a:headEnd len="sm" w="sm" type="none"/>
              <a:tailEnd len="sm" w="sm" type="none"/>
            </a:ln>
          </p:spPr>
        </p:cxnSp>
        <p:cxnSp>
          <p:nvCxnSpPr>
            <p:cNvPr id="1055" name="Google Shape;1055;p92"/>
            <p:cNvCxnSpPr>
              <a:stCxn id="1032" idx="3"/>
            </p:cNvCxnSpPr>
            <p:nvPr/>
          </p:nvCxnSpPr>
          <p:spPr>
            <a:xfrm flipH="1" rot="10800000">
              <a:off x="2496220" y="4398218"/>
              <a:ext cx="3138900" cy="4800"/>
            </a:xfrm>
            <a:prstGeom prst="straightConnector1">
              <a:avLst/>
            </a:prstGeom>
            <a:noFill/>
            <a:ln cap="flat" cmpd="sng" w="9525">
              <a:solidFill>
                <a:schemeClr val="accent1"/>
              </a:solidFill>
              <a:prstDash val="solid"/>
              <a:round/>
              <a:headEnd len="sm" w="sm" type="none"/>
              <a:tailEnd len="sm" w="sm" type="none"/>
            </a:ln>
          </p:spPr>
        </p:cxn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9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061" name="Google Shape;1061;p93"/>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Some Services covered in this course</a:t>
            </a:r>
            <a:endParaRPr/>
          </a:p>
        </p:txBody>
      </p:sp>
      <p:sp>
        <p:nvSpPr>
          <p:cNvPr id="1062" name="Google Shape;1062;p93"/>
          <p:cNvSpPr/>
          <p:nvPr/>
        </p:nvSpPr>
        <p:spPr>
          <a:xfrm>
            <a:off x="160130" y="946563"/>
            <a:ext cx="2743200" cy="1920240"/>
          </a:xfrm>
          <a:prstGeom prst="rect">
            <a:avLst/>
          </a:prstGeom>
          <a:solidFill>
            <a:schemeClr val="lt1"/>
          </a:solidFill>
          <a:ln cap="flat" cmpd="sng" w="10775">
            <a:solidFill>
              <a:srgbClr val="504BAB"/>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Compute services</a:t>
            </a:r>
            <a:r>
              <a:rPr lang="en" sz="1400">
                <a:solidFill>
                  <a:schemeClr val="dk1"/>
                </a:solidFill>
                <a:latin typeface="Arial"/>
                <a:ea typeface="Arial"/>
                <a:cs typeface="Arial"/>
                <a:sym typeface="Arial"/>
              </a:rPr>
              <a:t> –</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Amazon EC2</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AWS Lambda</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AWS Elastic Beanstalk</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Amazon EC2 Auto Scaling</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Amazon ECS</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Amazon EKS</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Amazon ECR</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AWS Fargate</a:t>
            </a:r>
            <a:endParaRPr sz="1100"/>
          </a:p>
        </p:txBody>
      </p:sp>
      <p:sp>
        <p:nvSpPr>
          <p:cNvPr id="1063" name="Google Shape;1063;p93"/>
          <p:cNvSpPr/>
          <p:nvPr/>
        </p:nvSpPr>
        <p:spPr>
          <a:xfrm>
            <a:off x="160130" y="3218137"/>
            <a:ext cx="2743200" cy="1508760"/>
          </a:xfrm>
          <a:prstGeom prst="rect">
            <a:avLst/>
          </a:prstGeom>
          <a:solidFill>
            <a:schemeClr val="lt1"/>
          </a:solidFill>
          <a:ln cap="flat" cmpd="sng" w="10775">
            <a:solidFill>
              <a:srgbClr val="504BAB"/>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Security, Identity, and </a:t>
            </a:r>
            <a:br>
              <a:rPr b="1" lang="en" sz="1400">
                <a:solidFill>
                  <a:schemeClr val="dk1"/>
                </a:solidFill>
                <a:latin typeface="Arial"/>
                <a:ea typeface="Arial"/>
                <a:cs typeface="Arial"/>
                <a:sym typeface="Arial"/>
              </a:rPr>
            </a:br>
            <a:r>
              <a:rPr b="1" lang="en" sz="1400">
                <a:solidFill>
                  <a:schemeClr val="dk1"/>
                </a:solidFill>
                <a:latin typeface="Arial"/>
                <a:ea typeface="Arial"/>
                <a:cs typeface="Arial"/>
                <a:sym typeface="Arial"/>
              </a:rPr>
              <a:t>Compliance services</a:t>
            </a:r>
            <a:r>
              <a:rPr lang="en" sz="1400">
                <a:solidFill>
                  <a:schemeClr val="dk1"/>
                </a:solidFill>
                <a:latin typeface="Arial"/>
                <a:ea typeface="Arial"/>
                <a:cs typeface="Arial"/>
                <a:sym typeface="Arial"/>
              </a:rPr>
              <a:t> –</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AWS IAM</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Amazon Cognito</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AWS Shield</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AWS Artifact</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AWS KMS</a:t>
            </a:r>
            <a:endParaRPr sz="1100"/>
          </a:p>
        </p:txBody>
      </p:sp>
      <p:sp>
        <p:nvSpPr>
          <p:cNvPr id="1064" name="Google Shape;1064;p93"/>
          <p:cNvSpPr/>
          <p:nvPr/>
        </p:nvSpPr>
        <p:spPr>
          <a:xfrm>
            <a:off x="3209524" y="946563"/>
            <a:ext cx="2743200" cy="1097280"/>
          </a:xfrm>
          <a:prstGeom prst="rect">
            <a:avLst/>
          </a:prstGeom>
          <a:solidFill>
            <a:schemeClr val="lt1"/>
          </a:solidFill>
          <a:ln cap="flat" cmpd="sng" w="10775">
            <a:solidFill>
              <a:srgbClr val="504BAB"/>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Storage services</a:t>
            </a:r>
            <a:r>
              <a:rPr lang="en" sz="1400">
                <a:solidFill>
                  <a:schemeClr val="dk1"/>
                </a:solidFill>
                <a:latin typeface="Arial"/>
                <a:ea typeface="Arial"/>
                <a:cs typeface="Arial"/>
                <a:sym typeface="Arial"/>
              </a:rPr>
              <a:t> –</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Amazon S3</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Amazon S3 Glacier</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Amazon EFS</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Amazon EBS</a:t>
            </a:r>
            <a:endParaRPr sz="1100"/>
          </a:p>
        </p:txBody>
      </p:sp>
      <p:sp>
        <p:nvSpPr>
          <p:cNvPr id="1065" name="Google Shape;1065;p93"/>
          <p:cNvSpPr/>
          <p:nvPr/>
        </p:nvSpPr>
        <p:spPr>
          <a:xfrm>
            <a:off x="3209524" y="2185220"/>
            <a:ext cx="2743200" cy="1097280"/>
          </a:xfrm>
          <a:prstGeom prst="rect">
            <a:avLst/>
          </a:prstGeom>
          <a:solidFill>
            <a:schemeClr val="lt1"/>
          </a:solidFill>
          <a:ln cap="flat" cmpd="sng" w="10775">
            <a:solidFill>
              <a:srgbClr val="504BAB"/>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Database services</a:t>
            </a:r>
            <a:r>
              <a:rPr lang="en" sz="1400">
                <a:solidFill>
                  <a:schemeClr val="dk1"/>
                </a:solidFill>
                <a:latin typeface="Arial"/>
                <a:ea typeface="Arial"/>
                <a:cs typeface="Arial"/>
                <a:sym typeface="Arial"/>
              </a:rPr>
              <a:t> –</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Amazon RDS</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Amazon DynamoDB</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Amazon Redshift</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Amazon Aurora</a:t>
            </a:r>
            <a:endParaRPr sz="1100"/>
          </a:p>
        </p:txBody>
      </p:sp>
      <p:sp>
        <p:nvSpPr>
          <p:cNvPr id="1066" name="Google Shape;1066;p93"/>
          <p:cNvSpPr/>
          <p:nvPr/>
        </p:nvSpPr>
        <p:spPr>
          <a:xfrm>
            <a:off x="3209524" y="3423877"/>
            <a:ext cx="2743200" cy="1303020"/>
          </a:xfrm>
          <a:prstGeom prst="rect">
            <a:avLst/>
          </a:prstGeom>
          <a:solidFill>
            <a:schemeClr val="lt1"/>
          </a:solidFill>
          <a:ln cap="flat" cmpd="sng" w="10775">
            <a:solidFill>
              <a:srgbClr val="504BAB"/>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Networking and Content </a:t>
            </a:r>
            <a:br>
              <a:rPr b="1" lang="en" sz="1400">
                <a:solidFill>
                  <a:schemeClr val="dk1"/>
                </a:solidFill>
                <a:latin typeface="Arial"/>
                <a:ea typeface="Arial"/>
                <a:cs typeface="Arial"/>
                <a:sym typeface="Arial"/>
              </a:rPr>
            </a:br>
            <a:r>
              <a:rPr b="1" lang="en" sz="1400">
                <a:solidFill>
                  <a:schemeClr val="dk1"/>
                </a:solidFill>
                <a:latin typeface="Arial"/>
                <a:ea typeface="Arial"/>
                <a:cs typeface="Arial"/>
                <a:sym typeface="Arial"/>
              </a:rPr>
              <a:t>Delivery services</a:t>
            </a:r>
            <a:r>
              <a:rPr lang="en" sz="1400">
                <a:solidFill>
                  <a:schemeClr val="dk1"/>
                </a:solidFill>
                <a:latin typeface="Arial"/>
                <a:ea typeface="Arial"/>
                <a:cs typeface="Arial"/>
                <a:sym typeface="Arial"/>
              </a:rPr>
              <a:t> –</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Amazon VPC</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Amazon Route 53</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Amazon CloudFront</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Elastic Load Balancing</a:t>
            </a:r>
            <a:endParaRPr sz="1100"/>
          </a:p>
        </p:txBody>
      </p:sp>
      <p:sp>
        <p:nvSpPr>
          <p:cNvPr id="1067" name="Google Shape;1067;p93"/>
          <p:cNvSpPr/>
          <p:nvPr/>
        </p:nvSpPr>
        <p:spPr>
          <a:xfrm>
            <a:off x="6258917" y="946563"/>
            <a:ext cx="2743200" cy="2331720"/>
          </a:xfrm>
          <a:prstGeom prst="rect">
            <a:avLst/>
          </a:prstGeom>
          <a:solidFill>
            <a:schemeClr val="lt1"/>
          </a:solidFill>
          <a:ln cap="flat" cmpd="sng" w="10775">
            <a:solidFill>
              <a:srgbClr val="504BAB"/>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Management and </a:t>
            </a:r>
            <a:br>
              <a:rPr b="1" lang="en" sz="1400">
                <a:solidFill>
                  <a:schemeClr val="dk1"/>
                </a:solidFill>
                <a:latin typeface="Arial"/>
                <a:ea typeface="Arial"/>
                <a:cs typeface="Arial"/>
                <a:sym typeface="Arial"/>
              </a:rPr>
            </a:br>
            <a:r>
              <a:rPr b="1" lang="en" sz="1400">
                <a:solidFill>
                  <a:schemeClr val="dk1"/>
                </a:solidFill>
                <a:latin typeface="Arial"/>
                <a:ea typeface="Arial"/>
                <a:cs typeface="Arial"/>
                <a:sym typeface="Arial"/>
              </a:rPr>
              <a:t>Governance services</a:t>
            </a:r>
            <a:r>
              <a:rPr lang="en" sz="1400">
                <a:solidFill>
                  <a:schemeClr val="dk1"/>
                </a:solidFill>
                <a:latin typeface="Arial"/>
                <a:ea typeface="Arial"/>
                <a:cs typeface="Arial"/>
                <a:sym typeface="Arial"/>
              </a:rPr>
              <a:t> –</a:t>
            </a:r>
            <a:endParaRPr sz="1100"/>
          </a:p>
          <a:p>
            <a:pPr indent="-209550" lvl="0" marL="215900" marR="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AWS Trusted Advisor</a:t>
            </a:r>
            <a:endParaRPr sz="1000"/>
          </a:p>
          <a:p>
            <a:pPr indent="-209550" lvl="0" marL="215900" marR="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AWS CloudWatch</a:t>
            </a:r>
            <a:endParaRPr sz="1000"/>
          </a:p>
          <a:p>
            <a:pPr indent="-209550" lvl="0" marL="215900" marR="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AWS CloudTrail</a:t>
            </a:r>
            <a:endParaRPr sz="1000"/>
          </a:p>
          <a:p>
            <a:pPr indent="-209550" lvl="0" marL="215900" marR="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AWS Well-Architected Tool</a:t>
            </a:r>
            <a:endParaRPr sz="1000"/>
          </a:p>
          <a:p>
            <a:pPr indent="-209550" lvl="0" marL="215900" marR="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AWS Auto Scaling</a:t>
            </a:r>
            <a:endParaRPr sz="1000"/>
          </a:p>
          <a:p>
            <a:pPr indent="-209550" lvl="0" marL="215900" marR="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AWS Command Line Interface</a:t>
            </a:r>
            <a:endParaRPr sz="1000"/>
          </a:p>
          <a:p>
            <a:pPr indent="-209550" lvl="0" marL="215900" marR="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AWS Config</a:t>
            </a:r>
            <a:endParaRPr sz="1000"/>
          </a:p>
          <a:p>
            <a:pPr indent="-209550" lvl="0" marL="215900" marR="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AWS Management Console</a:t>
            </a:r>
            <a:endParaRPr sz="1000"/>
          </a:p>
          <a:p>
            <a:pPr indent="-209550" lvl="0" marL="215900" marR="0" rtl="0" algn="l">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AWS Organizations</a:t>
            </a:r>
            <a:endParaRPr sz="1000"/>
          </a:p>
        </p:txBody>
      </p:sp>
      <p:sp>
        <p:nvSpPr>
          <p:cNvPr id="1068" name="Google Shape;1068;p93"/>
          <p:cNvSpPr/>
          <p:nvPr/>
        </p:nvSpPr>
        <p:spPr>
          <a:xfrm>
            <a:off x="6258917" y="3423877"/>
            <a:ext cx="2743200" cy="1303020"/>
          </a:xfrm>
          <a:prstGeom prst="rect">
            <a:avLst/>
          </a:prstGeom>
          <a:solidFill>
            <a:schemeClr val="lt1"/>
          </a:solidFill>
          <a:ln cap="flat" cmpd="sng" w="10775">
            <a:solidFill>
              <a:srgbClr val="504BAB"/>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AWS Cost Management </a:t>
            </a:r>
            <a:br>
              <a:rPr b="1" lang="en" sz="1400">
                <a:solidFill>
                  <a:schemeClr val="dk1"/>
                </a:solidFill>
                <a:latin typeface="Arial"/>
                <a:ea typeface="Arial"/>
                <a:cs typeface="Arial"/>
                <a:sym typeface="Arial"/>
              </a:rPr>
            </a:br>
            <a:r>
              <a:rPr b="1" lang="en" sz="1400">
                <a:solidFill>
                  <a:schemeClr val="dk1"/>
                </a:solidFill>
                <a:latin typeface="Arial"/>
                <a:ea typeface="Arial"/>
                <a:cs typeface="Arial"/>
                <a:sym typeface="Arial"/>
              </a:rPr>
              <a:t>services</a:t>
            </a:r>
            <a:r>
              <a:rPr lang="en" sz="1400">
                <a:solidFill>
                  <a:schemeClr val="dk1"/>
                </a:solidFill>
                <a:latin typeface="Arial"/>
                <a:ea typeface="Arial"/>
                <a:cs typeface="Arial"/>
                <a:sym typeface="Arial"/>
              </a:rPr>
              <a:t> –</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AWS Cost &amp; Usage </a:t>
            </a:r>
            <a:br>
              <a:rPr lang="en" sz="1400">
                <a:solidFill>
                  <a:schemeClr val="dk1"/>
                </a:solidFill>
                <a:latin typeface="Arial"/>
                <a:ea typeface="Arial"/>
                <a:cs typeface="Arial"/>
                <a:sym typeface="Arial"/>
              </a:rPr>
            </a:br>
            <a:r>
              <a:rPr lang="en" sz="1400">
                <a:solidFill>
                  <a:schemeClr val="dk1"/>
                </a:solidFill>
                <a:latin typeface="Arial"/>
                <a:ea typeface="Arial"/>
                <a:cs typeface="Arial"/>
                <a:sym typeface="Arial"/>
              </a:rPr>
              <a:t>Report</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AWS Budgets</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AWS Cost Explorer</a:t>
            </a:r>
            <a:endParaRPr sz="1100"/>
          </a:p>
        </p:txBody>
      </p:sp>
      <p:pic>
        <p:nvPicPr>
          <p:cNvPr id="1069" name="Google Shape;1069;p93"/>
          <p:cNvPicPr preferRelativeResize="0"/>
          <p:nvPr/>
        </p:nvPicPr>
        <p:blipFill rotWithShape="1">
          <a:blip r:embed="rId3">
            <a:alphaModFix/>
          </a:blip>
          <a:srcRect b="0" l="0" r="0" t="0"/>
          <a:stretch/>
        </p:blipFill>
        <p:spPr>
          <a:xfrm>
            <a:off x="8287742" y="3423877"/>
            <a:ext cx="714375" cy="714375"/>
          </a:xfrm>
          <a:prstGeom prst="rect">
            <a:avLst/>
          </a:prstGeom>
          <a:noFill/>
          <a:ln>
            <a:noFill/>
          </a:ln>
        </p:spPr>
      </p:pic>
      <p:pic>
        <p:nvPicPr>
          <p:cNvPr id="1070" name="Google Shape;1070;p93"/>
          <p:cNvPicPr preferRelativeResize="0"/>
          <p:nvPr/>
        </p:nvPicPr>
        <p:blipFill rotWithShape="1">
          <a:blip r:embed="rId4">
            <a:alphaModFix/>
          </a:blip>
          <a:srcRect b="0" l="0" r="0" t="0"/>
          <a:stretch/>
        </p:blipFill>
        <p:spPr>
          <a:xfrm>
            <a:off x="8287742" y="946563"/>
            <a:ext cx="714375" cy="714375"/>
          </a:xfrm>
          <a:prstGeom prst="rect">
            <a:avLst/>
          </a:prstGeom>
          <a:noFill/>
          <a:ln>
            <a:noFill/>
          </a:ln>
        </p:spPr>
      </p:pic>
      <p:pic>
        <p:nvPicPr>
          <p:cNvPr id="1071" name="Google Shape;1071;p93"/>
          <p:cNvPicPr preferRelativeResize="0"/>
          <p:nvPr/>
        </p:nvPicPr>
        <p:blipFill rotWithShape="1">
          <a:blip r:embed="rId5">
            <a:alphaModFix/>
          </a:blip>
          <a:srcRect b="0" l="0" r="0" t="0"/>
          <a:stretch/>
        </p:blipFill>
        <p:spPr>
          <a:xfrm>
            <a:off x="2188955" y="946563"/>
            <a:ext cx="714375" cy="714375"/>
          </a:xfrm>
          <a:prstGeom prst="rect">
            <a:avLst/>
          </a:prstGeom>
          <a:noFill/>
          <a:ln>
            <a:noFill/>
          </a:ln>
        </p:spPr>
      </p:pic>
      <p:pic>
        <p:nvPicPr>
          <p:cNvPr id="1072" name="Google Shape;1072;p93"/>
          <p:cNvPicPr preferRelativeResize="0"/>
          <p:nvPr/>
        </p:nvPicPr>
        <p:blipFill rotWithShape="1">
          <a:blip r:embed="rId6">
            <a:alphaModFix/>
          </a:blip>
          <a:srcRect b="0" l="0" r="0" t="0"/>
          <a:stretch/>
        </p:blipFill>
        <p:spPr>
          <a:xfrm>
            <a:off x="5238349" y="3423877"/>
            <a:ext cx="714375" cy="714375"/>
          </a:xfrm>
          <a:prstGeom prst="rect">
            <a:avLst/>
          </a:prstGeom>
          <a:noFill/>
          <a:ln>
            <a:noFill/>
          </a:ln>
        </p:spPr>
      </p:pic>
      <p:pic>
        <p:nvPicPr>
          <p:cNvPr id="1073" name="Google Shape;1073;p93"/>
          <p:cNvPicPr preferRelativeResize="0"/>
          <p:nvPr/>
        </p:nvPicPr>
        <p:blipFill rotWithShape="1">
          <a:blip r:embed="rId7">
            <a:alphaModFix/>
          </a:blip>
          <a:srcRect b="0" l="0" r="0" t="0"/>
          <a:stretch/>
        </p:blipFill>
        <p:spPr>
          <a:xfrm>
            <a:off x="5222610" y="946563"/>
            <a:ext cx="714375" cy="714375"/>
          </a:xfrm>
          <a:prstGeom prst="rect">
            <a:avLst/>
          </a:prstGeom>
          <a:noFill/>
          <a:ln>
            <a:noFill/>
          </a:ln>
        </p:spPr>
      </p:pic>
      <p:pic>
        <p:nvPicPr>
          <p:cNvPr id="1074" name="Google Shape;1074;p93"/>
          <p:cNvPicPr preferRelativeResize="0"/>
          <p:nvPr/>
        </p:nvPicPr>
        <p:blipFill rotWithShape="1">
          <a:blip r:embed="rId8">
            <a:alphaModFix/>
          </a:blip>
          <a:srcRect b="0" l="0" r="0" t="0"/>
          <a:stretch/>
        </p:blipFill>
        <p:spPr>
          <a:xfrm>
            <a:off x="5238349" y="2185220"/>
            <a:ext cx="714375" cy="714375"/>
          </a:xfrm>
          <a:prstGeom prst="rect">
            <a:avLst/>
          </a:prstGeom>
          <a:noFill/>
          <a:ln>
            <a:noFill/>
          </a:ln>
        </p:spPr>
      </p:pic>
      <p:pic>
        <p:nvPicPr>
          <p:cNvPr id="1075" name="Google Shape;1075;p93"/>
          <p:cNvPicPr preferRelativeResize="0"/>
          <p:nvPr/>
        </p:nvPicPr>
        <p:blipFill rotWithShape="1">
          <a:blip r:embed="rId9">
            <a:alphaModFix/>
          </a:blip>
          <a:srcRect b="0" l="0" r="0" t="0"/>
          <a:stretch/>
        </p:blipFill>
        <p:spPr>
          <a:xfrm>
            <a:off x="2188955" y="3218137"/>
            <a:ext cx="714375" cy="714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98" name="Google Shape;598;p67"/>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Module objectives</a:t>
            </a:r>
            <a:endParaRPr/>
          </a:p>
        </p:txBody>
      </p:sp>
      <p:sp>
        <p:nvSpPr>
          <p:cNvPr id="599" name="Google Shape;599;p67"/>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2100"/>
              <a:buNone/>
            </a:pPr>
            <a:r>
              <a:rPr lang="en"/>
              <a:t>After completing this module, you should be able to:</a:t>
            </a:r>
            <a:endParaRPr/>
          </a:p>
          <a:p>
            <a:pPr indent="-171450" lvl="0" marL="177800" rtl="0" algn="l">
              <a:lnSpc>
                <a:spcPct val="100000"/>
              </a:lnSpc>
              <a:spcBef>
                <a:spcPts val="800"/>
              </a:spcBef>
              <a:spcAft>
                <a:spcPts val="0"/>
              </a:spcAft>
              <a:buClr>
                <a:schemeClr val="dk2"/>
              </a:buClr>
              <a:buSzPts val="2100"/>
              <a:buChar char="•"/>
            </a:pPr>
            <a:r>
              <a:rPr lang="en"/>
              <a:t>Define different types of cloud computing models</a:t>
            </a:r>
            <a:endParaRPr/>
          </a:p>
          <a:p>
            <a:pPr indent="-171450" lvl="0" marL="177800" rtl="0" algn="l">
              <a:lnSpc>
                <a:spcPct val="100000"/>
              </a:lnSpc>
              <a:spcBef>
                <a:spcPts val="800"/>
              </a:spcBef>
              <a:spcAft>
                <a:spcPts val="0"/>
              </a:spcAft>
              <a:buClr>
                <a:schemeClr val="dk2"/>
              </a:buClr>
              <a:buSzPts val="2100"/>
              <a:buChar char="•"/>
            </a:pPr>
            <a:r>
              <a:rPr lang="en"/>
              <a:t>Describe six advantages of cloud computing</a:t>
            </a:r>
            <a:endParaRPr/>
          </a:p>
          <a:p>
            <a:pPr indent="-171450" lvl="0" marL="177800" rtl="0" algn="l">
              <a:lnSpc>
                <a:spcPct val="100000"/>
              </a:lnSpc>
              <a:spcBef>
                <a:spcPts val="800"/>
              </a:spcBef>
              <a:spcAft>
                <a:spcPts val="0"/>
              </a:spcAft>
              <a:buClr>
                <a:schemeClr val="dk2"/>
              </a:buClr>
              <a:buSzPts val="2100"/>
              <a:buChar char="•"/>
            </a:pPr>
            <a:r>
              <a:rPr lang="en"/>
              <a:t>Recognize the main AWS service categories and core services</a:t>
            </a:r>
            <a:endParaRPr/>
          </a:p>
          <a:p>
            <a:pPr indent="-171450" lvl="0" marL="177800" rtl="0" algn="l">
              <a:lnSpc>
                <a:spcPct val="100000"/>
              </a:lnSpc>
              <a:spcBef>
                <a:spcPts val="800"/>
              </a:spcBef>
              <a:spcAft>
                <a:spcPts val="0"/>
              </a:spcAft>
              <a:buClr>
                <a:schemeClr val="dk2"/>
              </a:buClr>
              <a:buSzPts val="2100"/>
              <a:buChar char="•"/>
            </a:pPr>
            <a:r>
              <a:rPr lang="en"/>
              <a:t>Review the AWS Cloud Adoption Framework (AWS CAF)</a:t>
            </a:r>
            <a:endParaRPr/>
          </a:p>
          <a:p>
            <a:pPr indent="-38100" lvl="0" marL="177800" rtl="0" algn="l">
              <a:lnSpc>
                <a:spcPct val="100000"/>
              </a:lnSpc>
              <a:spcBef>
                <a:spcPts val="800"/>
              </a:spcBef>
              <a:spcAft>
                <a:spcPts val="0"/>
              </a:spcAft>
              <a:buClr>
                <a:schemeClr val="dk2"/>
              </a:buClr>
              <a:buSzPts val="21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9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081" name="Google Shape;1081;p94"/>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2"/>
              </a:buClr>
              <a:buSzPts val="2400"/>
              <a:buFont typeface="Arial"/>
              <a:buNone/>
            </a:pPr>
            <a:r>
              <a:rPr lang="en"/>
              <a:t>Three ways to interact with AWS</a:t>
            </a:r>
            <a:endParaRPr/>
          </a:p>
        </p:txBody>
      </p:sp>
      <p:pic>
        <p:nvPicPr>
          <p:cNvPr descr="The AWS Management Console is a graphical interface." id="1082" name="Google Shape;1082;p94"/>
          <p:cNvPicPr preferRelativeResize="0"/>
          <p:nvPr/>
        </p:nvPicPr>
        <p:blipFill rotWithShape="1">
          <a:blip r:embed="rId3">
            <a:alphaModFix/>
          </a:blip>
          <a:srcRect b="0" l="0" r="0" t="0"/>
          <a:stretch/>
        </p:blipFill>
        <p:spPr>
          <a:xfrm>
            <a:off x="430985" y="849885"/>
            <a:ext cx="1463093" cy="1463093"/>
          </a:xfrm>
          <a:prstGeom prst="rect">
            <a:avLst/>
          </a:prstGeom>
          <a:noFill/>
          <a:ln>
            <a:noFill/>
          </a:ln>
        </p:spPr>
      </p:pic>
      <p:sp>
        <p:nvSpPr>
          <p:cNvPr id="1083" name="Google Shape;1083;p94"/>
          <p:cNvSpPr txBox="1"/>
          <p:nvPr/>
        </p:nvSpPr>
        <p:spPr>
          <a:xfrm>
            <a:off x="2130857" y="1094039"/>
            <a:ext cx="3415978" cy="32316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2100">
                <a:solidFill>
                  <a:schemeClr val="dk1"/>
                </a:solidFill>
                <a:latin typeface="Arial"/>
                <a:ea typeface="Arial"/>
                <a:cs typeface="Arial"/>
                <a:sym typeface="Arial"/>
              </a:rPr>
              <a:t>AWS Management Console</a:t>
            </a:r>
            <a:endParaRPr sz="1100"/>
          </a:p>
        </p:txBody>
      </p:sp>
      <p:sp>
        <p:nvSpPr>
          <p:cNvPr id="1084" name="Google Shape;1084;p94"/>
          <p:cNvSpPr txBox="1"/>
          <p:nvPr/>
        </p:nvSpPr>
        <p:spPr>
          <a:xfrm>
            <a:off x="2130859" y="1776114"/>
            <a:ext cx="6316200" cy="261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1700">
                <a:solidFill>
                  <a:schemeClr val="dk1"/>
                </a:solidFill>
                <a:latin typeface="Arial"/>
                <a:ea typeface="Arial"/>
                <a:cs typeface="Arial"/>
                <a:sym typeface="Arial"/>
              </a:rPr>
              <a:t>Easy-to-use graphical interface</a:t>
            </a:r>
            <a:endParaRPr sz="1100"/>
          </a:p>
        </p:txBody>
      </p:sp>
      <p:pic>
        <p:nvPicPr>
          <p:cNvPr descr="The command line provides direct access to services." id="1085" name="Google Shape;1085;p94"/>
          <p:cNvPicPr preferRelativeResize="0"/>
          <p:nvPr/>
        </p:nvPicPr>
        <p:blipFill rotWithShape="1">
          <a:blip r:embed="rId4">
            <a:alphaModFix/>
          </a:blip>
          <a:srcRect b="0" l="0" r="0" t="0"/>
          <a:stretch/>
        </p:blipFill>
        <p:spPr>
          <a:xfrm>
            <a:off x="450035" y="2425979"/>
            <a:ext cx="1403646" cy="902476"/>
          </a:xfrm>
          <a:prstGeom prst="rect">
            <a:avLst/>
          </a:prstGeom>
          <a:noFill/>
          <a:ln>
            <a:noFill/>
          </a:ln>
        </p:spPr>
      </p:pic>
      <p:sp>
        <p:nvSpPr>
          <p:cNvPr id="1086" name="Google Shape;1086;p94"/>
          <p:cNvSpPr txBox="1"/>
          <p:nvPr/>
        </p:nvSpPr>
        <p:spPr>
          <a:xfrm>
            <a:off x="2122583" y="2388956"/>
            <a:ext cx="4491051" cy="32316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2100">
                <a:solidFill>
                  <a:schemeClr val="dk1"/>
                </a:solidFill>
                <a:latin typeface="Arial"/>
                <a:ea typeface="Arial"/>
                <a:cs typeface="Arial"/>
                <a:sym typeface="Arial"/>
              </a:rPr>
              <a:t>Command Line Interface (AWS CLI)</a:t>
            </a:r>
            <a:endParaRPr sz="1100"/>
          </a:p>
        </p:txBody>
      </p:sp>
      <p:sp>
        <p:nvSpPr>
          <p:cNvPr id="1087" name="Google Shape;1087;p94"/>
          <p:cNvSpPr txBox="1"/>
          <p:nvPr/>
        </p:nvSpPr>
        <p:spPr>
          <a:xfrm>
            <a:off x="2140240" y="2784024"/>
            <a:ext cx="6146511" cy="2539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1700">
                <a:solidFill>
                  <a:schemeClr val="dk1"/>
                </a:solidFill>
                <a:latin typeface="Arial"/>
                <a:ea typeface="Arial"/>
                <a:cs typeface="Arial"/>
                <a:sym typeface="Arial"/>
              </a:rPr>
              <a:t>Access to services by discrete commands or scripts</a:t>
            </a:r>
            <a:endParaRPr sz="1100"/>
          </a:p>
        </p:txBody>
      </p:sp>
      <p:pic>
        <p:nvPicPr>
          <p:cNvPr descr="SDKs allow you to access services using code." id="1088" name="Google Shape;1088;p94"/>
          <p:cNvPicPr preferRelativeResize="0"/>
          <p:nvPr/>
        </p:nvPicPr>
        <p:blipFill rotWithShape="1">
          <a:blip r:embed="rId5">
            <a:alphaModFix/>
          </a:blip>
          <a:srcRect b="0" l="0" r="0" t="0"/>
          <a:stretch/>
        </p:blipFill>
        <p:spPr>
          <a:xfrm>
            <a:off x="450034" y="3669818"/>
            <a:ext cx="1403647" cy="974897"/>
          </a:xfrm>
          <a:prstGeom prst="rect">
            <a:avLst/>
          </a:prstGeom>
          <a:noFill/>
          <a:ln cap="flat" cmpd="sng" w="9525">
            <a:solidFill>
              <a:schemeClr val="dk1"/>
            </a:solidFill>
            <a:prstDash val="solid"/>
            <a:round/>
            <a:headEnd len="sm" w="sm" type="none"/>
            <a:tailEnd len="sm" w="sm" type="none"/>
          </a:ln>
        </p:spPr>
      </p:pic>
      <p:sp>
        <p:nvSpPr>
          <p:cNvPr id="1089" name="Google Shape;1089;p94"/>
          <p:cNvSpPr txBox="1"/>
          <p:nvPr/>
        </p:nvSpPr>
        <p:spPr>
          <a:xfrm>
            <a:off x="2139130" y="3640787"/>
            <a:ext cx="4874011" cy="32316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2100">
                <a:solidFill>
                  <a:schemeClr val="dk1"/>
                </a:solidFill>
                <a:latin typeface="Arial"/>
                <a:ea typeface="Arial"/>
                <a:cs typeface="Arial"/>
                <a:sym typeface="Arial"/>
              </a:rPr>
              <a:t>Software Development Kits (SDKs)</a:t>
            </a:r>
            <a:endParaRPr sz="1100"/>
          </a:p>
        </p:txBody>
      </p:sp>
      <p:sp>
        <p:nvSpPr>
          <p:cNvPr id="1090" name="Google Shape;1090;p94"/>
          <p:cNvSpPr txBox="1"/>
          <p:nvPr/>
        </p:nvSpPr>
        <p:spPr>
          <a:xfrm>
            <a:off x="2130858" y="4035155"/>
            <a:ext cx="6316228" cy="5078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1700">
                <a:solidFill>
                  <a:schemeClr val="dk1"/>
                </a:solidFill>
                <a:latin typeface="Arial"/>
                <a:ea typeface="Arial"/>
                <a:cs typeface="Arial"/>
                <a:sym typeface="Arial"/>
              </a:rPr>
              <a:t>Access services directly from your code (such as Java, Python, and others)</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9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096" name="Google Shape;1096;p95"/>
          <p:cNvSpPr txBox="1"/>
          <p:nvPr>
            <p:ph type="ctrTitle"/>
          </p:nvPr>
        </p:nvSpPr>
        <p:spPr>
          <a:xfrm>
            <a:off x="182699" y="219074"/>
            <a:ext cx="2970732" cy="1400176"/>
          </a:xfrm>
          <a:prstGeom prst="rect">
            <a:avLst/>
          </a:prstGeom>
          <a:no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lt1"/>
              </a:buClr>
              <a:buSzPts val="2700"/>
              <a:buFont typeface="Arial"/>
              <a:buNone/>
            </a:pPr>
            <a:r>
              <a:rPr lang="en"/>
              <a:t>Section 3 key takeaways</a:t>
            </a:r>
            <a:endParaRPr/>
          </a:p>
        </p:txBody>
      </p:sp>
      <p:sp>
        <p:nvSpPr>
          <p:cNvPr id="1097" name="Google Shape;1097;p95"/>
          <p:cNvSpPr txBox="1"/>
          <p:nvPr>
            <p:ph idx="1"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p>
            <a:pPr indent="-177800" lvl="0" marL="177800" rtl="0" algn="l">
              <a:lnSpc>
                <a:spcPct val="100000"/>
              </a:lnSpc>
              <a:spcBef>
                <a:spcPts val="0"/>
              </a:spcBef>
              <a:spcAft>
                <a:spcPts val="0"/>
              </a:spcAft>
              <a:buClr>
                <a:schemeClr val="dk2"/>
              </a:buClr>
              <a:buSzPts val="1800"/>
              <a:buChar char="•"/>
            </a:pPr>
            <a:r>
              <a:rPr lang="en" sz="1800"/>
              <a:t>AWS is a secure cloud platform that offers a broad set of global cloud-based products called services that are designed to work together.</a:t>
            </a:r>
            <a:endParaRPr/>
          </a:p>
          <a:p>
            <a:pPr indent="-177800" lvl="0" marL="177800" rtl="0" algn="l">
              <a:lnSpc>
                <a:spcPct val="100000"/>
              </a:lnSpc>
              <a:spcBef>
                <a:spcPts val="800"/>
              </a:spcBef>
              <a:spcAft>
                <a:spcPts val="0"/>
              </a:spcAft>
              <a:buClr>
                <a:schemeClr val="dk2"/>
              </a:buClr>
              <a:buSzPts val="1800"/>
              <a:buChar char="•"/>
            </a:pPr>
            <a:r>
              <a:rPr lang="en" sz="1800"/>
              <a:t>There are many categories of AWS services, and each category has many services to choose from.</a:t>
            </a:r>
            <a:endParaRPr/>
          </a:p>
          <a:p>
            <a:pPr indent="-177800" lvl="0" marL="177800" rtl="0" algn="l">
              <a:lnSpc>
                <a:spcPct val="100000"/>
              </a:lnSpc>
              <a:spcBef>
                <a:spcPts val="800"/>
              </a:spcBef>
              <a:spcAft>
                <a:spcPts val="0"/>
              </a:spcAft>
              <a:buClr>
                <a:schemeClr val="dk2"/>
              </a:buClr>
              <a:buSzPts val="1800"/>
              <a:buChar char="•"/>
            </a:pPr>
            <a:r>
              <a:rPr lang="en" sz="1800"/>
              <a:t>Choose a service based on your business goals and technology requirements.</a:t>
            </a:r>
            <a:endParaRPr/>
          </a:p>
          <a:p>
            <a:pPr indent="-177800" lvl="0" marL="177800" rtl="0" algn="l">
              <a:lnSpc>
                <a:spcPct val="100000"/>
              </a:lnSpc>
              <a:spcBef>
                <a:spcPts val="800"/>
              </a:spcBef>
              <a:spcAft>
                <a:spcPts val="0"/>
              </a:spcAft>
              <a:buClr>
                <a:schemeClr val="dk2"/>
              </a:buClr>
              <a:buSzPts val="1800"/>
              <a:buChar char="•"/>
            </a:pPr>
            <a:r>
              <a:rPr lang="en" sz="1800"/>
              <a:t>There are three ways to interact with AWS services.</a:t>
            </a:r>
            <a:endParaRPr/>
          </a:p>
        </p:txBody>
      </p:sp>
      <p:pic>
        <p:nvPicPr>
          <p:cNvPr id="1098" name="Google Shape;1098;p95"/>
          <p:cNvPicPr preferRelativeResize="0"/>
          <p:nvPr/>
        </p:nvPicPr>
        <p:blipFill rotWithShape="1">
          <a:blip r:embed="rId3">
            <a:alphaModFix/>
          </a:blip>
          <a:srcRect b="0" l="4146" r="4145" t="0"/>
          <a:stretch/>
        </p:blipFill>
        <p:spPr>
          <a:xfrm>
            <a:off x="192024" y="1618488"/>
            <a:ext cx="2948486" cy="23281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96"/>
          <p:cNvSpPr txBox="1"/>
          <p:nvPr>
            <p:ph type="title"/>
          </p:nvPr>
        </p:nvSpPr>
        <p:spPr>
          <a:xfrm>
            <a:off x="274320" y="274853"/>
            <a:ext cx="6576192" cy="1720454"/>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2"/>
              </a:buClr>
              <a:buSzPts val="3000"/>
              <a:buFont typeface="Arial"/>
              <a:buNone/>
            </a:pPr>
            <a:r>
              <a:rPr lang="en" sz="3000"/>
              <a:t>Section 4: Moving to the AWS Cloud – The AWS Cloud Adoption Framework (AWS CAF)</a:t>
            </a:r>
            <a:endParaRPr/>
          </a:p>
        </p:txBody>
      </p:sp>
      <p:sp>
        <p:nvSpPr>
          <p:cNvPr id="1104" name="Google Shape;1104;p96"/>
          <p:cNvSpPr txBox="1"/>
          <p:nvPr>
            <p:ph idx="1" type="subTitle"/>
          </p:nvPr>
        </p:nvSpPr>
        <p:spPr>
          <a:xfrm>
            <a:off x="274320" y="2016143"/>
            <a:ext cx="6576192" cy="1573591"/>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1800"/>
              <a:buNone/>
            </a:pPr>
            <a:r>
              <a:rPr lang="en"/>
              <a:t>Module 1: Cloud Concepts Overview</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9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110" name="Google Shape;1110;p97"/>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AWS Cloud Adoption Framework (AWS CAF)</a:t>
            </a:r>
            <a:endParaRPr/>
          </a:p>
        </p:txBody>
      </p:sp>
      <p:sp>
        <p:nvSpPr>
          <p:cNvPr id="1111" name="Google Shape;1111;p97"/>
          <p:cNvSpPr txBox="1"/>
          <p:nvPr>
            <p:ph idx="1" type="body"/>
          </p:nvPr>
        </p:nvSpPr>
        <p:spPr>
          <a:xfrm>
            <a:off x="4757738" y="857250"/>
            <a:ext cx="4207500" cy="3968812"/>
          </a:xfrm>
          <a:prstGeom prst="rect">
            <a:avLst/>
          </a:prstGeom>
          <a:noFill/>
          <a:ln>
            <a:noFill/>
          </a:ln>
        </p:spPr>
        <p:txBody>
          <a:bodyPr anchorCtr="0" anchor="t" bIns="34275" lIns="68575" spcFirstLastPara="1" rIns="68575" wrap="square" tIns="34275">
            <a:normAutofit lnSpcReduction="10000"/>
          </a:bodyPr>
          <a:lstStyle/>
          <a:p>
            <a:pPr indent="-171450" lvl="0" marL="177800" rtl="0" algn="l">
              <a:lnSpc>
                <a:spcPct val="100000"/>
              </a:lnSpc>
              <a:spcBef>
                <a:spcPts val="0"/>
              </a:spcBef>
              <a:spcAft>
                <a:spcPts val="0"/>
              </a:spcAft>
              <a:buClr>
                <a:schemeClr val="dk1"/>
              </a:buClr>
              <a:buSzPts val="2100"/>
              <a:buChar char="•"/>
            </a:pPr>
            <a:r>
              <a:rPr b="1" lang="en">
                <a:solidFill>
                  <a:srgbClr val="504BAB"/>
                </a:solidFill>
              </a:rPr>
              <a:t>AWS CAF provides guidance and best practices to help organizations </a:t>
            </a:r>
            <a:r>
              <a:rPr lang="en"/>
              <a:t>build a comprehensive approach to cloud computing across the organization and throughout the IT lifecycle to </a:t>
            </a:r>
            <a:r>
              <a:rPr b="1" lang="en">
                <a:solidFill>
                  <a:srgbClr val="504BAB"/>
                </a:solidFill>
              </a:rPr>
              <a:t>accelerate successful cloud adoption</a:t>
            </a:r>
            <a:r>
              <a:rPr lang="en"/>
              <a:t>.</a:t>
            </a:r>
            <a:endParaRPr b="1">
              <a:solidFill>
                <a:schemeClr val="accent6"/>
              </a:solidFill>
            </a:endParaRPr>
          </a:p>
          <a:p>
            <a:pPr indent="-171450" lvl="0" marL="177800" rtl="0" algn="l">
              <a:lnSpc>
                <a:spcPct val="100000"/>
              </a:lnSpc>
              <a:spcBef>
                <a:spcPts val="800"/>
              </a:spcBef>
              <a:spcAft>
                <a:spcPts val="0"/>
              </a:spcAft>
              <a:buClr>
                <a:schemeClr val="dk1"/>
              </a:buClr>
              <a:buSzPts val="2100"/>
              <a:buChar char="•"/>
            </a:pPr>
            <a:r>
              <a:rPr lang="en"/>
              <a:t>AWS CAF is organized into </a:t>
            </a:r>
            <a:r>
              <a:rPr b="1" lang="en">
                <a:solidFill>
                  <a:srgbClr val="504BAB"/>
                </a:solidFill>
              </a:rPr>
              <a:t>six </a:t>
            </a:r>
            <a:r>
              <a:rPr b="1" i="1" lang="en">
                <a:solidFill>
                  <a:srgbClr val="504BAB"/>
                </a:solidFill>
              </a:rPr>
              <a:t>perspectives</a:t>
            </a:r>
            <a:r>
              <a:rPr lang="en"/>
              <a:t>.</a:t>
            </a:r>
            <a:endParaRPr b="1" i="1">
              <a:solidFill>
                <a:schemeClr val="accent6"/>
              </a:solidFill>
            </a:endParaRPr>
          </a:p>
          <a:p>
            <a:pPr indent="-171450" lvl="0" marL="177800" rtl="0" algn="l">
              <a:lnSpc>
                <a:spcPct val="100000"/>
              </a:lnSpc>
              <a:spcBef>
                <a:spcPts val="800"/>
              </a:spcBef>
              <a:spcAft>
                <a:spcPts val="0"/>
              </a:spcAft>
              <a:buClr>
                <a:schemeClr val="dk1"/>
              </a:buClr>
              <a:buSzPts val="2100"/>
              <a:buChar char="•"/>
            </a:pPr>
            <a:r>
              <a:rPr lang="en"/>
              <a:t>Perspectives consist of sets of </a:t>
            </a:r>
            <a:r>
              <a:rPr b="1" i="1" lang="en">
                <a:solidFill>
                  <a:srgbClr val="504BAB"/>
                </a:solidFill>
              </a:rPr>
              <a:t>capabilities</a:t>
            </a:r>
            <a:r>
              <a:rPr lang="en"/>
              <a:t>.</a:t>
            </a:r>
            <a:endParaRPr/>
          </a:p>
        </p:txBody>
      </p:sp>
      <p:pic>
        <p:nvPicPr>
          <p:cNvPr descr="AWS CAF perspectives include business, people, governance, platform, security, and operations." id="1112" name="Google Shape;1112;p97"/>
          <p:cNvPicPr preferRelativeResize="0"/>
          <p:nvPr/>
        </p:nvPicPr>
        <p:blipFill rotWithShape="1">
          <a:blip r:embed="rId3">
            <a:alphaModFix/>
          </a:blip>
          <a:srcRect b="0" l="0" r="0" t="0"/>
          <a:stretch/>
        </p:blipFill>
        <p:spPr>
          <a:xfrm>
            <a:off x="236330" y="1143171"/>
            <a:ext cx="4335670" cy="1958943"/>
          </a:xfrm>
          <a:prstGeom prst="rect">
            <a:avLst/>
          </a:prstGeom>
          <a:noFill/>
          <a:ln>
            <a:noFill/>
          </a:ln>
        </p:spPr>
      </p:pic>
      <p:sp>
        <p:nvSpPr>
          <p:cNvPr id="1113" name="Google Shape;1113;p97"/>
          <p:cNvSpPr txBox="1"/>
          <p:nvPr/>
        </p:nvSpPr>
        <p:spPr>
          <a:xfrm>
            <a:off x="1384229" y="3163175"/>
            <a:ext cx="2057294" cy="30008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500">
                <a:solidFill>
                  <a:schemeClr val="dk1"/>
                </a:solidFill>
                <a:latin typeface="Arial"/>
                <a:ea typeface="Arial"/>
                <a:cs typeface="Arial"/>
                <a:sym typeface="Arial"/>
              </a:rPr>
              <a:t>AWS CAF perspectives</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9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119" name="Google Shape;1119;p98"/>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Six core perspectives</a:t>
            </a:r>
            <a:endParaRPr/>
          </a:p>
        </p:txBody>
      </p:sp>
      <p:pic>
        <p:nvPicPr>
          <p:cNvPr descr="Business, people, and governance perspectives focus on business capabilities." id="1120" name="Google Shape;1120;p98"/>
          <p:cNvPicPr preferRelativeResize="0"/>
          <p:nvPr/>
        </p:nvPicPr>
        <p:blipFill rotWithShape="1">
          <a:blip r:embed="rId3">
            <a:alphaModFix/>
          </a:blip>
          <a:srcRect b="0" l="0" r="50500" t="0"/>
          <a:stretch/>
        </p:blipFill>
        <p:spPr>
          <a:xfrm>
            <a:off x="1626740" y="1348021"/>
            <a:ext cx="2146157" cy="1958943"/>
          </a:xfrm>
          <a:prstGeom prst="rect">
            <a:avLst/>
          </a:prstGeom>
          <a:noFill/>
          <a:ln>
            <a:noFill/>
          </a:ln>
        </p:spPr>
      </p:pic>
      <p:sp>
        <p:nvSpPr>
          <p:cNvPr id="1121" name="Google Shape;1121;p98"/>
          <p:cNvSpPr txBox="1"/>
          <p:nvPr/>
        </p:nvSpPr>
        <p:spPr>
          <a:xfrm>
            <a:off x="1481818" y="3462659"/>
            <a:ext cx="2436004" cy="71558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Focus on </a:t>
            </a:r>
            <a:r>
              <a:rPr b="1" lang="en" sz="2100">
                <a:solidFill>
                  <a:srgbClr val="504BAB"/>
                </a:solidFill>
                <a:latin typeface="Arial"/>
                <a:ea typeface="Arial"/>
                <a:cs typeface="Arial"/>
                <a:sym typeface="Arial"/>
              </a:rPr>
              <a:t>business</a:t>
            </a:r>
            <a:r>
              <a:rPr lang="en" sz="2100">
                <a:solidFill>
                  <a:schemeClr val="dk1"/>
                </a:solidFill>
                <a:latin typeface="Arial"/>
                <a:ea typeface="Arial"/>
                <a:cs typeface="Arial"/>
                <a:sym typeface="Arial"/>
              </a:rPr>
              <a:t> </a:t>
            </a:r>
            <a:br>
              <a:rPr lang="en" sz="2100">
                <a:solidFill>
                  <a:schemeClr val="dk1"/>
                </a:solidFill>
                <a:latin typeface="Arial"/>
                <a:ea typeface="Arial"/>
                <a:cs typeface="Arial"/>
                <a:sym typeface="Arial"/>
              </a:rPr>
            </a:br>
            <a:r>
              <a:rPr lang="en" sz="2100">
                <a:solidFill>
                  <a:schemeClr val="dk1"/>
                </a:solidFill>
                <a:latin typeface="Arial"/>
                <a:ea typeface="Arial"/>
                <a:cs typeface="Arial"/>
                <a:sym typeface="Arial"/>
              </a:rPr>
              <a:t>capabilities</a:t>
            </a:r>
            <a:endParaRPr sz="1100"/>
          </a:p>
        </p:txBody>
      </p:sp>
      <p:pic>
        <p:nvPicPr>
          <p:cNvPr descr="Platform, security, and operations perspectives focus on technical capabilities." id="1122" name="Google Shape;1122;p98"/>
          <p:cNvPicPr preferRelativeResize="0"/>
          <p:nvPr/>
        </p:nvPicPr>
        <p:blipFill rotWithShape="1">
          <a:blip r:embed="rId3">
            <a:alphaModFix/>
          </a:blip>
          <a:srcRect b="0" l="50500" r="0" t="0"/>
          <a:stretch/>
        </p:blipFill>
        <p:spPr>
          <a:xfrm>
            <a:off x="5225786" y="1348021"/>
            <a:ext cx="2146158" cy="1958943"/>
          </a:xfrm>
          <a:prstGeom prst="rect">
            <a:avLst/>
          </a:prstGeom>
          <a:noFill/>
          <a:ln>
            <a:noFill/>
          </a:ln>
        </p:spPr>
      </p:pic>
      <p:sp>
        <p:nvSpPr>
          <p:cNvPr id="1123" name="Google Shape;1123;p98"/>
          <p:cNvSpPr txBox="1"/>
          <p:nvPr/>
        </p:nvSpPr>
        <p:spPr>
          <a:xfrm>
            <a:off x="5044796" y="3458516"/>
            <a:ext cx="2508139" cy="71558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Focus on </a:t>
            </a:r>
            <a:r>
              <a:rPr b="1" lang="en" sz="2100">
                <a:solidFill>
                  <a:srgbClr val="504BAB"/>
                </a:solidFill>
                <a:latin typeface="Arial"/>
                <a:ea typeface="Arial"/>
                <a:cs typeface="Arial"/>
                <a:sym typeface="Arial"/>
              </a:rPr>
              <a:t>technical</a:t>
            </a:r>
            <a:r>
              <a:rPr lang="en" sz="2100">
                <a:solidFill>
                  <a:schemeClr val="dk1"/>
                </a:solidFill>
                <a:latin typeface="Arial"/>
                <a:ea typeface="Arial"/>
                <a:cs typeface="Arial"/>
                <a:sym typeface="Arial"/>
              </a:rPr>
              <a:t> </a:t>
            </a:r>
            <a:br>
              <a:rPr lang="en" sz="2100">
                <a:solidFill>
                  <a:schemeClr val="dk1"/>
                </a:solidFill>
                <a:latin typeface="Arial"/>
                <a:ea typeface="Arial"/>
                <a:cs typeface="Arial"/>
                <a:sym typeface="Arial"/>
              </a:rPr>
            </a:br>
            <a:r>
              <a:rPr lang="en" sz="2100">
                <a:solidFill>
                  <a:schemeClr val="dk1"/>
                </a:solidFill>
                <a:latin typeface="Arial"/>
                <a:ea typeface="Arial"/>
                <a:cs typeface="Arial"/>
                <a:sym typeface="Arial"/>
              </a:rPr>
              <a:t>capabilities</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9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129" name="Google Shape;1129;p99"/>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Business perspective</a:t>
            </a:r>
            <a:endParaRPr/>
          </a:p>
        </p:txBody>
      </p:sp>
      <p:grpSp>
        <p:nvGrpSpPr>
          <p:cNvPr descr="CAF business perspective capabilities include IT finance, IT strategy, benefits realization, and business risk management." id="1130" name="Google Shape;1130;p99"/>
          <p:cNvGrpSpPr/>
          <p:nvPr/>
        </p:nvGrpSpPr>
        <p:grpSpPr>
          <a:xfrm>
            <a:off x="314326" y="1146132"/>
            <a:ext cx="2602556" cy="3048413"/>
            <a:chOff x="419101" y="1528176"/>
            <a:chExt cx="3470074" cy="4064550"/>
          </a:xfrm>
        </p:grpSpPr>
        <p:pic>
          <p:nvPicPr>
            <p:cNvPr descr="caf business perspective and capabilities." id="1131" name="Google Shape;1131;p99"/>
            <p:cNvPicPr preferRelativeResize="0"/>
            <p:nvPr/>
          </p:nvPicPr>
          <p:blipFill rotWithShape="1">
            <a:blip r:embed="rId3">
              <a:alphaModFix/>
            </a:blip>
            <a:srcRect b="0" l="0" r="0" t="0"/>
            <a:stretch/>
          </p:blipFill>
          <p:spPr>
            <a:xfrm>
              <a:off x="419101" y="1528176"/>
              <a:ext cx="3470074" cy="4064550"/>
            </a:xfrm>
            <a:prstGeom prst="rect">
              <a:avLst/>
            </a:prstGeom>
            <a:noFill/>
            <a:ln>
              <a:noFill/>
            </a:ln>
          </p:spPr>
        </p:pic>
        <p:sp>
          <p:nvSpPr>
            <p:cNvPr id="1132" name="Google Shape;1132;p99"/>
            <p:cNvSpPr txBox="1"/>
            <p:nvPr/>
          </p:nvSpPr>
          <p:spPr>
            <a:xfrm>
              <a:off x="612736" y="2776169"/>
              <a:ext cx="1095172" cy="338554"/>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IT finance</a:t>
              </a:r>
              <a:endParaRPr sz="1100"/>
            </a:p>
          </p:txBody>
        </p:sp>
        <p:sp>
          <p:nvSpPr>
            <p:cNvPr id="1133" name="Google Shape;1133;p99"/>
            <p:cNvSpPr txBox="1"/>
            <p:nvPr/>
          </p:nvSpPr>
          <p:spPr>
            <a:xfrm>
              <a:off x="612736" y="3511736"/>
              <a:ext cx="1175322" cy="338554"/>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IT strategy</a:t>
              </a:r>
              <a:endParaRPr sz="1100"/>
            </a:p>
          </p:txBody>
        </p:sp>
        <p:sp>
          <p:nvSpPr>
            <p:cNvPr id="1134" name="Google Shape;1134;p99"/>
            <p:cNvSpPr txBox="1"/>
            <p:nvPr/>
          </p:nvSpPr>
          <p:spPr>
            <a:xfrm>
              <a:off x="612736" y="4247303"/>
              <a:ext cx="1978427" cy="338554"/>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Benefits realization</a:t>
              </a:r>
              <a:endParaRPr sz="1100"/>
            </a:p>
          </p:txBody>
        </p:sp>
        <p:sp>
          <p:nvSpPr>
            <p:cNvPr id="1135" name="Google Shape;1135;p99"/>
            <p:cNvSpPr txBox="1"/>
            <p:nvPr/>
          </p:nvSpPr>
          <p:spPr>
            <a:xfrm>
              <a:off x="612736" y="4982871"/>
              <a:ext cx="2645276" cy="338554"/>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Business risk management</a:t>
              </a:r>
              <a:endParaRPr sz="1100"/>
            </a:p>
          </p:txBody>
        </p:sp>
      </p:grpSp>
      <p:sp>
        <p:nvSpPr>
          <p:cNvPr id="1136" name="Google Shape;1136;p99"/>
          <p:cNvSpPr txBox="1"/>
          <p:nvPr/>
        </p:nvSpPr>
        <p:spPr>
          <a:xfrm>
            <a:off x="364979" y="4188662"/>
            <a:ext cx="2499724" cy="2539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Business perspective capabilities</a:t>
            </a:r>
            <a:endParaRPr sz="1100"/>
          </a:p>
        </p:txBody>
      </p:sp>
      <p:sp>
        <p:nvSpPr>
          <p:cNvPr id="1137" name="Google Shape;1137;p99"/>
          <p:cNvSpPr/>
          <p:nvPr/>
        </p:nvSpPr>
        <p:spPr>
          <a:xfrm>
            <a:off x="3400859" y="1146132"/>
            <a:ext cx="5226628" cy="1027052"/>
          </a:xfrm>
          <a:prstGeom prst="wedgeRoundRectCallout">
            <a:avLst>
              <a:gd fmla="val -8138" name="adj1"/>
              <a:gd fmla="val 76401" name="adj2"/>
              <a:gd fmla="val 16667" name="adj3"/>
            </a:avLst>
          </a:prstGeom>
          <a:noFill/>
          <a:ln cap="flat" cmpd="sng" w="10775">
            <a:solidFill>
              <a:srgbClr val="003339"/>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We must ensure that </a:t>
            </a:r>
            <a:r>
              <a:rPr b="1" lang="en" sz="1800">
                <a:solidFill>
                  <a:srgbClr val="504BAB"/>
                </a:solidFill>
                <a:latin typeface="Arial"/>
                <a:ea typeface="Arial"/>
                <a:cs typeface="Arial"/>
                <a:sym typeface="Arial"/>
              </a:rPr>
              <a:t>IT</a:t>
            </a:r>
            <a:r>
              <a:rPr b="1" lang="en" sz="1800">
                <a:solidFill>
                  <a:schemeClr val="accent5"/>
                </a:solidFill>
                <a:latin typeface="Arial"/>
                <a:ea typeface="Arial"/>
                <a:cs typeface="Arial"/>
                <a:sym typeface="Arial"/>
              </a:rPr>
              <a:t> </a:t>
            </a:r>
            <a:r>
              <a:rPr b="1" lang="en" sz="1800">
                <a:solidFill>
                  <a:srgbClr val="504BAB"/>
                </a:solidFill>
                <a:latin typeface="Arial"/>
                <a:ea typeface="Arial"/>
                <a:cs typeface="Arial"/>
                <a:sym typeface="Arial"/>
              </a:rPr>
              <a:t>is aligned with business needs</a:t>
            </a:r>
            <a:r>
              <a:rPr lang="en" sz="1800">
                <a:solidFill>
                  <a:schemeClr val="dk1"/>
                </a:solidFill>
                <a:latin typeface="Arial"/>
                <a:ea typeface="Arial"/>
                <a:cs typeface="Arial"/>
                <a:sym typeface="Arial"/>
              </a:rPr>
              <a:t>, and that IT investments can be traced to demonstrable business results.</a:t>
            </a:r>
            <a:endParaRPr sz="1100"/>
          </a:p>
        </p:txBody>
      </p:sp>
      <p:pic>
        <p:nvPicPr>
          <p:cNvPr id="1138" name="Google Shape;1138;p99"/>
          <p:cNvPicPr preferRelativeResize="0"/>
          <p:nvPr/>
        </p:nvPicPr>
        <p:blipFill rotWithShape="1">
          <a:blip r:embed="rId4">
            <a:alphaModFix/>
          </a:blip>
          <a:srcRect b="0" l="0" r="0" t="0"/>
          <a:stretch/>
        </p:blipFill>
        <p:spPr>
          <a:xfrm flipH="1">
            <a:off x="5308399" y="2540971"/>
            <a:ext cx="1411548" cy="1371600"/>
          </a:xfrm>
          <a:prstGeom prst="rect">
            <a:avLst/>
          </a:prstGeom>
          <a:noFill/>
          <a:ln>
            <a:noFill/>
          </a:ln>
        </p:spPr>
      </p:pic>
      <p:sp>
        <p:nvSpPr>
          <p:cNvPr id="1139" name="Google Shape;1139;p99"/>
          <p:cNvSpPr txBox="1"/>
          <p:nvPr/>
        </p:nvSpPr>
        <p:spPr>
          <a:xfrm>
            <a:off x="4726441" y="3912571"/>
            <a:ext cx="2575465" cy="7617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500">
                <a:solidFill>
                  <a:schemeClr val="dk1"/>
                </a:solidFill>
                <a:latin typeface="Arial"/>
                <a:ea typeface="Arial"/>
                <a:cs typeface="Arial"/>
                <a:sym typeface="Arial"/>
              </a:rPr>
              <a:t>Business managers, finance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managers, budget owners,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and strategy stakeholders</a:t>
            </a:r>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0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145" name="Google Shape;1145;p100"/>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People perspective</a:t>
            </a:r>
            <a:endParaRPr/>
          </a:p>
        </p:txBody>
      </p:sp>
      <p:grpSp>
        <p:nvGrpSpPr>
          <p:cNvPr descr="CAF people perspective capabilities include resource management, incentive management, career management, training management, and organizational change management." id="1146" name="Google Shape;1146;p100"/>
          <p:cNvGrpSpPr/>
          <p:nvPr/>
        </p:nvGrpSpPr>
        <p:grpSpPr>
          <a:xfrm>
            <a:off x="283301" y="1060718"/>
            <a:ext cx="2427588" cy="3355052"/>
            <a:chOff x="377735" y="1414291"/>
            <a:chExt cx="3236784" cy="4473403"/>
          </a:xfrm>
        </p:grpSpPr>
        <p:pic>
          <p:nvPicPr>
            <p:cNvPr descr="caf people perspective and capabilities." id="1147" name="Google Shape;1147;p100"/>
            <p:cNvPicPr preferRelativeResize="0"/>
            <p:nvPr/>
          </p:nvPicPr>
          <p:blipFill rotWithShape="1">
            <a:blip r:embed="rId3">
              <a:alphaModFix/>
            </a:blip>
            <a:srcRect b="0" l="0" r="0" t="0"/>
            <a:stretch/>
          </p:blipFill>
          <p:spPr>
            <a:xfrm>
              <a:off x="377735" y="1414291"/>
              <a:ext cx="3236784" cy="4473403"/>
            </a:xfrm>
            <a:prstGeom prst="rect">
              <a:avLst/>
            </a:prstGeom>
            <a:noFill/>
            <a:ln>
              <a:noFill/>
            </a:ln>
          </p:spPr>
        </p:pic>
        <p:sp>
          <p:nvSpPr>
            <p:cNvPr id="1148" name="Google Shape;1148;p100"/>
            <p:cNvSpPr txBox="1"/>
            <p:nvPr/>
          </p:nvSpPr>
          <p:spPr>
            <a:xfrm>
              <a:off x="581386" y="2576703"/>
              <a:ext cx="2315057" cy="338554"/>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Resource management</a:t>
              </a:r>
              <a:endParaRPr sz="1100"/>
            </a:p>
          </p:txBody>
        </p:sp>
        <p:sp>
          <p:nvSpPr>
            <p:cNvPr id="1149" name="Google Shape;1149;p100"/>
            <p:cNvSpPr txBox="1"/>
            <p:nvPr/>
          </p:nvSpPr>
          <p:spPr>
            <a:xfrm>
              <a:off x="581386" y="3265930"/>
              <a:ext cx="2321469" cy="338554"/>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Incentive management</a:t>
              </a:r>
              <a:endParaRPr sz="1100"/>
            </a:p>
          </p:txBody>
        </p:sp>
        <p:sp>
          <p:nvSpPr>
            <p:cNvPr id="1150" name="Google Shape;1150;p100"/>
            <p:cNvSpPr txBox="1"/>
            <p:nvPr/>
          </p:nvSpPr>
          <p:spPr>
            <a:xfrm>
              <a:off x="581386" y="3943282"/>
              <a:ext cx="2079415" cy="338554"/>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Career management</a:t>
              </a:r>
              <a:endParaRPr sz="1100"/>
            </a:p>
          </p:txBody>
        </p:sp>
        <p:sp>
          <p:nvSpPr>
            <p:cNvPr id="1151" name="Google Shape;1151;p100"/>
            <p:cNvSpPr txBox="1"/>
            <p:nvPr/>
          </p:nvSpPr>
          <p:spPr>
            <a:xfrm>
              <a:off x="581386" y="4632509"/>
              <a:ext cx="2241319" cy="338554"/>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Training management</a:t>
              </a:r>
              <a:endParaRPr sz="1100"/>
            </a:p>
          </p:txBody>
        </p:sp>
        <p:sp>
          <p:nvSpPr>
            <p:cNvPr id="1152" name="Google Shape;1152;p100"/>
            <p:cNvSpPr txBox="1"/>
            <p:nvPr/>
          </p:nvSpPr>
          <p:spPr>
            <a:xfrm>
              <a:off x="581386" y="5191112"/>
              <a:ext cx="2284600" cy="584775"/>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Organizational change</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 management</a:t>
              </a:r>
              <a:endParaRPr sz="1100"/>
            </a:p>
          </p:txBody>
        </p:sp>
      </p:grpSp>
      <p:sp>
        <p:nvSpPr>
          <p:cNvPr id="1153" name="Google Shape;1153;p100"/>
          <p:cNvSpPr txBox="1"/>
          <p:nvPr/>
        </p:nvSpPr>
        <p:spPr>
          <a:xfrm>
            <a:off x="302672" y="4416410"/>
            <a:ext cx="2379498" cy="2539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People perspective capabilities</a:t>
            </a:r>
            <a:endParaRPr sz="1100"/>
          </a:p>
        </p:txBody>
      </p:sp>
      <p:sp>
        <p:nvSpPr>
          <p:cNvPr id="1154" name="Google Shape;1154;p100"/>
          <p:cNvSpPr/>
          <p:nvPr/>
        </p:nvSpPr>
        <p:spPr>
          <a:xfrm>
            <a:off x="3413475" y="1146132"/>
            <a:ext cx="5016149" cy="1040311"/>
          </a:xfrm>
          <a:prstGeom prst="wedgeRoundRectCallout">
            <a:avLst>
              <a:gd fmla="val -14111" name="adj1"/>
              <a:gd fmla="val 82266" name="adj2"/>
              <a:gd fmla="val 16667" name="adj3"/>
            </a:avLst>
          </a:prstGeom>
          <a:noFill/>
          <a:ln cap="flat" cmpd="sng" w="10775">
            <a:solidFill>
              <a:srgbClr val="003339"/>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We must prioritize </a:t>
            </a:r>
            <a:r>
              <a:rPr b="1" lang="en" sz="1800">
                <a:solidFill>
                  <a:srgbClr val="504BAB"/>
                </a:solidFill>
                <a:latin typeface="Arial"/>
                <a:ea typeface="Arial"/>
                <a:cs typeface="Arial"/>
                <a:sym typeface="Arial"/>
              </a:rPr>
              <a:t>training, staffing, and organizational changes </a:t>
            </a:r>
            <a:r>
              <a:rPr lang="en" sz="1800">
                <a:solidFill>
                  <a:schemeClr val="dk1"/>
                </a:solidFill>
                <a:latin typeface="Arial"/>
                <a:ea typeface="Arial"/>
                <a:cs typeface="Arial"/>
                <a:sym typeface="Arial"/>
              </a:rPr>
              <a:t>to build an agile organization.</a:t>
            </a:r>
            <a:endParaRPr sz="1100"/>
          </a:p>
          <a:p>
            <a:pPr indent="0" lvl="0" marL="0" marR="0" rtl="0" algn="l">
              <a:spcBef>
                <a:spcPts val="0"/>
              </a:spcBef>
              <a:spcAft>
                <a:spcPts val="0"/>
              </a:spcAft>
              <a:buNone/>
            </a:pPr>
            <a:r>
              <a:t/>
            </a:r>
            <a:endParaRPr sz="1500">
              <a:solidFill>
                <a:schemeClr val="dk1"/>
              </a:solidFill>
              <a:latin typeface="Arial"/>
              <a:ea typeface="Arial"/>
              <a:cs typeface="Arial"/>
              <a:sym typeface="Arial"/>
            </a:endParaRPr>
          </a:p>
        </p:txBody>
      </p:sp>
      <p:pic>
        <p:nvPicPr>
          <p:cNvPr id="1155" name="Google Shape;1155;p100"/>
          <p:cNvPicPr preferRelativeResize="0"/>
          <p:nvPr/>
        </p:nvPicPr>
        <p:blipFill rotWithShape="1">
          <a:blip r:embed="rId4">
            <a:alphaModFix/>
          </a:blip>
          <a:srcRect b="0" l="0" r="0" t="0"/>
          <a:stretch/>
        </p:blipFill>
        <p:spPr>
          <a:xfrm flipH="1">
            <a:off x="4632989" y="2572981"/>
            <a:ext cx="1411548" cy="1371600"/>
          </a:xfrm>
          <a:prstGeom prst="rect">
            <a:avLst/>
          </a:prstGeom>
          <a:noFill/>
          <a:ln>
            <a:noFill/>
          </a:ln>
        </p:spPr>
      </p:pic>
      <p:sp>
        <p:nvSpPr>
          <p:cNvPr id="1156" name="Google Shape;1156;p100"/>
          <p:cNvSpPr txBox="1"/>
          <p:nvPr/>
        </p:nvSpPr>
        <p:spPr>
          <a:xfrm>
            <a:off x="4077480" y="3947948"/>
            <a:ext cx="2522566" cy="53091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500">
                <a:solidFill>
                  <a:schemeClr val="dk1"/>
                </a:solidFill>
                <a:latin typeface="Arial"/>
                <a:ea typeface="Arial"/>
                <a:cs typeface="Arial"/>
                <a:sym typeface="Arial"/>
              </a:rPr>
              <a:t>Human resources, staffing,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and people managers</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0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162" name="Google Shape;1162;p101"/>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Governance perspective</a:t>
            </a:r>
            <a:endParaRPr/>
          </a:p>
        </p:txBody>
      </p:sp>
      <p:grpSp>
        <p:nvGrpSpPr>
          <p:cNvPr descr="CAF governance perspective capabilities include portfolio management, program and project management, business performance measurement, and license management." id="1163" name="Google Shape;1163;p101"/>
          <p:cNvGrpSpPr/>
          <p:nvPr/>
        </p:nvGrpSpPr>
        <p:grpSpPr>
          <a:xfrm>
            <a:off x="314325" y="1017230"/>
            <a:ext cx="2418054" cy="2848188"/>
            <a:chOff x="419100" y="1356307"/>
            <a:chExt cx="3224072" cy="3797584"/>
          </a:xfrm>
        </p:grpSpPr>
        <p:pic>
          <p:nvPicPr>
            <p:cNvPr descr="caf governance perspective and capabilities." id="1164" name="Google Shape;1164;p101"/>
            <p:cNvPicPr preferRelativeResize="0"/>
            <p:nvPr/>
          </p:nvPicPr>
          <p:blipFill rotWithShape="1">
            <a:blip r:embed="rId3">
              <a:alphaModFix/>
            </a:blip>
            <a:srcRect b="0" l="0" r="0" t="0"/>
            <a:stretch/>
          </p:blipFill>
          <p:spPr>
            <a:xfrm>
              <a:off x="419100" y="1356307"/>
              <a:ext cx="3224072" cy="3797584"/>
            </a:xfrm>
            <a:prstGeom prst="rect">
              <a:avLst/>
            </a:prstGeom>
            <a:noFill/>
            <a:ln>
              <a:noFill/>
            </a:ln>
          </p:spPr>
        </p:pic>
        <p:sp>
          <p:nvSpPr>
            <p:cNvPr id="1165" name="Google Shape;1165;p101"/>
            <p:cNvSpPr txBox="1"/>
            <p:nvPr/>
          </p:nvSpPr>
          <p:spPr>
            <a:xfrm>
              <a:off x="603849" y="2516714"/>
              <a:ext cx="2297424" cy="338554"/>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Portfolio management</a:t>
              </a:r>
              <a:endParaRPr sz="1100"/>
            </a:p>
          </p:txBody>
        </p:sp>
        <p:sp>
          <p:nvSpPr>
            <p:cNvPr id="1166" name="Google Shape;1166;p101"/>
            <p:cNvSpPr txBox="1"/>
            <p:nvPr/>
          </p:nvSpPr>
          <p:spPr>
            <a:xfrm>
              <a:off x="603849" y="3072429"/>
              <a:ext cx="2127505" cy="584775"/>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Program and </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project management</a:t>
              </a:r>
              <a:endParaRPr sz="1100"/>
            </a:p>
          </p:txBody>
        </p:sp>
        <p:sp>
          <p:nvSpPr>
            <p:cNvPr id="1167" name="Google Shape;1167;p101"/>
            <p:cNvSpPr txBox="1"/>
            <p:nvPr/>
          </p:nvSpPr>
          <p:spPr>
            <a:xfrm>
              <a:off x="603849" y="3757845"/>
              <a:ext cx="2223686" cy="584775"/>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Business performance</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measurement</a:t>
              </a:r>
              <a:endParaRPr sz="1100"/>
            </a:p>
          </p:txBody>
        </p:sp>
        <p:sp>
          <p:nvSpPr>
            <p:cNvPr id="1168" name="Google Shape;1168;p101"/>
            <p:cNvSpPr txBox="1"/>
            <p:nvPr/>
          </p:nvSpPr>
          <p:spPr>
            <a:xfrm>
              <a:off x="603849" y="4561029"/>
              <a:ext cx="2156360" cy="338554"/>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License management</a:t>
              </a:r>
              <a:endParaRPr sz="1100"/>
            </a:p>
          </p:txBody>
        </p:sp>
      </p:grpSp>
      <p:sp>
        <p:nvSpPr>
          <p:cNvPr id="1169" name="Google Shape;1169;p101"/>
          <p:cNvSpPr txBox="1"/>
          <p:nvPr/>
        </p:nvSpPr>
        <p:spPr>
          <a:xfrm>
            <a:off x="154467" y="3847475"/>
            <a:ext cx="2737769" cy="2539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Governance perspective capabilities</a:t>
            </a:r>
            <a:endParaRPr sz="1100"/>
          </a:p>
        </p:txBody>
      </p:sp>
      <p:sp>
        <p:nvSpPr>
          <p:cNvPr id="1170" name="Google Shape;1170;p101"/>
          <p:cNvSpPr/>
          <p:nvPr/>
        </p:nvSpPr>
        <p:spPr>
          <a:xfrm>
            <a:off x="2986088" y="1146133"/>
            <a:ext cx="5843588" cy="1158189"/>
          </a:xfrm>
          <a:prstGeom prst="wedgeRoundRectCallout">
            <a:avLst>
              <a:gd fmla="val -12228" name="adj1"/>
              <a:gd fmla="val 79830" name="adj2"/>
              <a:gd fmla="val 16667" name="adj3"/>
            </a:avLst>
          </a:prstGeom>
          <a:noFill/>
          <a:ln cap="flat" cmpd="sng" w="10775">
            <a:solidFill>
              <a:srgbClr val="003339"/>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We must ensure that </a:t>
            </a:r>
            <a:r>
              <a:rPr b="1" lang="en" sz="1800">
                <a:solidFill>
                  <a:srgbClr val="504BAB"/>
                </a:solidFill>
                <a:latin typeface="Arial"/>
                <a:ea typeface="Arial"/>
                <a:cs typeface="Arial"/>
                <a:sym typeface="Arial"/>
              </a:rPr>
              <a:t>skills and processes align IT strategy and goals with business strategy and goals </a:t>
            </a:r>
            <a:r>
              <a:rPr lang="en" sz="1800">
                <a:solidFill>
                  <a:schemeClr val="dk1"/>
                </a:solidFill>
                <a:latin typeface="Arial"/>
                <a:ea typeface="Arial"/>
                <a:cs typeface="Arial"/>
                <a:sym typeface="Arial"/>
              </a:rPr>
              <a:t>so the organization can maximize the business value of its IT investment and minimize business risks.</a:t>
            </a:r>
            <a:endParaRPr sz="1100"/>
          </a:p>
        </p:txBody>
      </p:sp>
      <p:pic>
        <p:nvPicPr>
          <p:cNvPr id="1171" name="Google Shape;1171;p101"/>
          <p:cNvPicPr preferRelativeResize="0"/>
          <p:nvPr/>
        </p:nvPicPr>
        <p:blipFill rotWithShape="1">
          <a:blip r:embed="rId4">
            <a:alphaModFix/>
          </a:blip>
          <a:srcRect b="0" l="0" r="0" t="0"/>
          <a:stretch/>
        </p:blipFill>
        <p:spPr>
          <a:xfrm flipH="1">
            <a:off x="5170512" y="2571750"/>
            <a:ext cx="1411548" cy="1371600"/>
          </a:xfrm>
          <a:prstGeom prst="rect">
            <a:avLst/>
          </a:prstGeom>
          <a:noFill/>
          <a:ln>
            <a:noFill/>
          </a:ln>
        </p:spPr>
      </p:pic>
      <p:sp>
        <p:nvSpPr>
          <p:cNvPr id="1172" name="Google Shape;1172;p101"/>
          <p:cNvSpPr txBox="1"/>
          <p:nvPr/>
        </p:nvSpPr>
        <p:spPr>
          <a:xfrm>
            <a:off x="4251323" y="3943350"/>
            <a:ext cx="3249929" cy="7617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500">
                <a:solidFill>
                  <a:schemeClr val="dk1"/>
                </a:solidFill>
                <a:latin typeface="Arial"/>
                <a:ea typeface="Arial"/>
                <a:cs typeface="Arial"/>
                <a:sym typeface="Arial"/>
              </a:rPr>
              <a:t>CIO, program managers, enterprise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architects, business analysts, and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portfolio managers</a:t>
            </a:r>
            <a:endParaRPr sz="11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0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178" name="Google Shape;1178;p102"/>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Platform perspective</a:t>
            </a:r>
            <a:endParaRPr/>
          </a:p>
        </p:txBody>
      </p:sp>
      <p:grpSp>
        <p:nvGrpSpPr>
          <p:cNvPr descr="CAF platform perspective capabilities include compute provisioning, network provisioning, storage provisioning, database provisioning, systems and solution architecture, and application development." id="1179" name="Google Shape;1179;p102"/>
          <p:cNvGrpSpPr/>
          <p:nvPr/>
        </p:nvGrpSpPr>
        <p:grpSpPr>
          <a:xfrm>
            <a:off x="314325" y="923472"/>
            <a:ext cx="2272190" cy="3621131"/>
            <a:chOff x="419100" y="1528174"/>
            <a:chExt cx="3029587" cy="4828175"/>
          </a:xfrm>
        </p:grpSpPr>
        <p:pic>
          <p:nvPicPr>
            <p:cNvPr descr="caf platform perspective and capabilities." id="1180" name="Google Shape;1180;p102"/>
            <p:cNvPicPr preferRelativeResize="0"/>
            <p:nvPr/>
          </p:nvPicPr>
          <p:blipFill rotWithShape="1">
            <a:blip r:embed="rId3">
              <a:alphaModFix/>
            </a:blip>
            <a:srcRect b="0" l="0" r="0" t="0"/>
            <a:stretch/>
          </p:blipFill>
          <p:spPr>
            <a:xfrm>
              <a:off x="419100" y="1528174"/>
              <a:ext cx="3029587" cy="4828175"/>
            </a:xfrm>
            <a:prstGeom prst="rect">
              <a:avLst/>
            </a:prstGeom>
            <a:noFill/>
            <a:ln>
              <a:noFill/>
            </a:ln>
          </p:spPr>
        </p:pic>
        <p:sp>
          <p:nvSpPr>
            <p:cNvPr id="1181" name="Google Shape;1181;p102"/>
            <p:cNvSpPr txBox="1"/>
            <p:nvPr/>
          </p:nvSpPr>
          <p:spPr>
            <a:xfrm>
              <a:off x="605136" y="2621175"/>
              <a:ext cx="2239716" cy="338554"/>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Compute provisioning</a:t>
              </a:r>
              <a:endParaRPr sz="1100"/>
            </a:p>
          </p:txBody>
        </p:sp>
        <p:sp>
          <p:nvSpPr>
            <p:cNvPr id="1182" name="Google Shape;1182;p102"/>
            <p:cNvSpPr txBox="1"/>
            <p:nvPr/>
          </p:nvSpPr>
          <p:spPr>
            <a:xfrm>
              <a:off x="605136" y="3257472"/>
              <a:ext cx="2178802" cy="338554"/>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Network provisioning</a:t>
              </a:r>
              <a:endParaRPr sz="1100"/>
            </a:p>
          </p:txBody>
        </p:sp>
        <p:sp>
          <p:nvSpPr>
            <p:cNvPr id="1183" name="Google Shape;1183;p102"/>
            <p:cNvSpPr txBox="1"/>
            <p:nvPr/>
          </p:nvSpPr>
          <p:spPr>
            <a:xfrm>
              <a:off x="605136" y="3883136"/>
              <a:ext cx="2111475" cy="338554"/>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Storage provisioning</a:t>
              </a:r>
              <a:endParaRPr sz="1100"/>
            </a:p>
          </p:txBody>
        </p:sp>
        <p:sp>
          <p:nvSpPr>
            <p:cNvPr id="1184" name="Google Shape;1184;p102"/>
            <p:cNvSpPr txBox="1"/>
            <p:nvPr/>
          </p:nvSpPr>
          <p:spPr>
            <a:xfrm>
              <a:off x="605136" y="4520675"/>
              <a:ext cx="2246128" cy="338554"/>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Database provisioning</a:t>
              </a:r>
              <a:endParaRPr sz="1100"/>
            </a:p>
          </p:txBody>
        </p:sp>
        <p:sp>
          <p:nvSpPr>
            <p:cNvPr id="1185" name="Google Shape;1185;p102"/>
            <p:cNvSpPr txBox="1"/>
            <p:nvPr/>
          </p:nvSpPr>
          <p:spPr>
            <a:xfrm>
              <a:off x="605136" y="5052003"/>
              <a:ext cx="2218877" cy="584775"/>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Systems and solution </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architecture</a:t>
              </a:r>
              <a:endParaRPr sz="1100"/>
            </a:p>
          </p:txBody>
        </p:sp>
        <p:sp>
          <p:nvSpPr>
            <p:cNvPr id="1186" name="Google Shape;1186;p102"/>
            <p:cNvSpPr txBox="1"/>
            <p:nvPr/>
          </p:nvSpPr>
          <p:spPr>
            <a:xfrm>
              <a:off x="605136" y="5806275"/>
              <a:ext cx="2529860" cy="338554"/>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Application development</a:t>
              </a:r>
              <a:endParaRPr sz="1100"/>
            </a:p>
          </p:txBody>
        </p:sp>
      </p:grpSp>
      <p:sp>
        <p:nvSpPr>
          <p:cNvPr id="1187" name="Google Shape;1187;p102"/>
          <p:cNvSpPr txBox="1"/>
          <p:nvPr/>
        </p:nvSpPr>
        <p:spPr>
          <a:xfrm>
            <a:off x="187334" y="4546993"/>
            <a:ext cx="2526173" cy="2539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Platform perspective capabilities</a:t>
            </a:r>
            <a:endParaRPr sz="1100"/>
          </a:p>
        </p:txBody>
      </p:sp>
      <p:sp>
        <p:nvSpPr>
          <p:cNvPr id="1188" name="Google Shape;1188;p102"/>
          <p:cNvSpPr/>
          <p:nvPr/>
        </p:nvSpPr>
        <p:spPr>
          <a:xfrm>
            <a:off x="3470563" y="1146131"/>
            <a:ext cx="5226628" cy="1222996"/>
          </a:xfrm>
          <a:prstGeom prst="wedgeRoundRectCallout">
            <a:avLst>
              <a:gd fmla="val -11888" name="adj1"/>
              <a:gd fmla="val 66949" name="adj2"/>
              <a:gd fmla="val 16667" name="adj3"/>
            </a:avLst>
          </a:prstGeom>
          <a:noFill/>
          <a:ln cap="flat" cmpd="sng" w="10775">
            <a:solidFill>
              <a:srgbClr val="003339"/>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We must </a:t>
            </a:r>
            <a:r>
              <a:rPr b="1" lang="en" sz="1800">
                <a:solidFill>
                  <a:srgbClr val="504BAB"/>
                </a:solidFill>
                <a:latin typeface="Arial"/>
                <a:ea typeface="Arial"/>
                <a:cs typeface="Arial"/>
                <a:sym typeface="Arial"/>
              </a:rPr>
              <a:t>understand and communicate the nature of IT systems and their relationships</a:t>
            </a:r>
            <a:r>
              <a:rPr lang="en" sz="1800">
                <a:solidFill>
                  <a:schemeClr val="dk1"/>
                </a:solidFill>
                <a:latin typeface="Arial"/>
                <a:ea typeface="Arial"/>
                <a:cs typeface="Arial"/>
                <a:sym typeface="Arial"/>
              </a:rPr>
              <a:t>. We must be able to </a:t>
            </a:r>
            <a:r>
              <a:rPr b="1" lang="en" sz="1800">
                <a:solidFill>
                  <a:srgbClr val="504BAB"/>
                </a:solidFill>
                <a:latin typeface="Arial"/>
                <a:ea typeface="Arial"/>
                <a:cs typeface="Arial"/>
                <a:sym typeface="Arial"/>
              </a:rPr>
              <a:t>describe the architecture of the target state environment </a:t>
            </a:r>
            <a:r>
              <a:rPr lang="en" sz="1800">
                <a:solidFill>
                  <a:schemeClr val="dk1"/>
                </a:solidFill>
                <a:latin typeface="Arial"/>
                <a:ea typeface="Arial"/>
                <a:cs typeface="Arial"/>
                <a:sym typeface="Arial"/>
              </a:rPr>
              <a:t>in detail.</a:t>
            </a:r>
            <a:endParaRPr sz="1100"/>
          </a:p>
        </p:txBody>
      </p:sp>
      <p:pic>
        <p:nvPicPr>
          <p:cNvPr id="1189" name="Google Shape;1189;p102"/>
          <p:cNvPicPr preferRelativeResize="0"/>
          <p:nvPr/>
        </p:nvPicPr>
        <p:blipFill rotWithShape="1">
          <a:blip r:embed="rId4">
            <a:alphaModFix/>
          </a:blip>
          <a:srcRect b="0" l="0" r="0" t="0"/>
          <a:stretch/>
        </p:blipFill>
        <p:spPr>
          <a:xfrm flipH="1">
            <a:off x="5378103" y="2571750"/>
            <a:ext cx="1411548" cy="1371600"/>
          </a:xfrm>
          <a:prstGeom prst="rect">
            <a:avLst/>
          </a:prstGeom>
          <a:noFill/>
          <a:ln>
            <a:noFill/>
          </a:ln>
        </p:spPr>
      </p:pic>
      <p:sp>
        <p:nvSpPr>
          <p:cNvPr id="1190" name="Google Shape;1190;p102"/>
          <p:cNvSpPr txBox="1"/>
          <p:nvPr/>
        </p:nvSpPr>
        <p:spPr>
          <a:xfrm>
            <a:off x="5004134" y="3943350"/>
            <a:ext cx="2159485" cy="53091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500">
                <a:solidFill>
                  <a:schemeClr val="dk1"/>
                </a:solidFill>
                <a:latin typeface="Arial"/>
                <a:ea typeface="Arial"/>
                <a:cs typeface="Arial"/>
                <a:sym typeface="Arial"/>
              </a:rPr>
              <a:t>CTO, IT managers, and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solutions architects</a:t>
            </a:r>
            <a:endParaRPr sz="11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0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196" name="Google Shape;1196;p103"/>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Security perspective</a:t>
            </a:r>
            <a:endParaRPr/>
          </a:p>
        </p:txBody>
      </p:sp>
      <p:grpSp>
        <p:nvGrpSpPr>
          <p:cNvPr descr="CAF security perspective capabilities include identity and access management, detective control, infrastructure security, data protection, and incident response." id="1197" name="Google Shape;1197;p103"/>
          <p:cNvGrpSpPr/>
          <p:nvPr/>
        </p:nvGrpSpPr>
        <p:grpSpPr>
          <a:xfrm>
            <a:off x="292680" y="944312"/>
            <a:ext cx="2695838" cy="3687065"/>
            <a:chOff x="390240" y="1259083"/>
            <a:chExt cx="3594450" cy="4916086"/>
          </a:xfrm>
        </p:grpSpPr>
        <p:pic>
          <p:nvPicPr>
            <p:cNvPr descr="caf security perspective and capabilities." id="1198" name="Google Shape;1198;p103"/>
            <p:cNvPicPr preferRelativeResize="0"/>
            <p:nvPr/>
          </p:nvPicPr>
          <p:blipFill rotWithShape="1">
            <a:blip r:embed="rId3">
              <a:alphaModFix/>
            </a:blip>
            <a:srcRect b="0" l="0" r="0" t="0"/>
            <a:stretch/>
          </p:blipFill>
          <p:spPr>
            <a:xfrm>
              <a:off x="390240" y="1259083"/>
              <a:ext cx="3594450" cy="4916086"/>
            </a:xfrm>
            <a:prstGeom prst="rect">
              <a:avLst/>
            </a:prstGeom>
            <a:noFill/>
            <a:ln>
              <a:noFill/>
            </a:ln>
          </p:spPr>
        </p:pic>
        <p:sp>
          <p:nvSpPr>
            <p:cNvPr id="1199" name="Google Shape;1199;p103"/>
            <p:cNvSpPr txBox="1"/>
            <p:nvPr/>
          </p:nvSpPr>
          <p:spPr>
            <a:xfrm>
              <a:off x="602213" y="2422569"/>
              <a:ext cx="2002471" cy="584775"/>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Identity and access </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management</a:t>
              </a:r>
              <a:endParaRPr sz="1100"/>
            </a:p>
          </p:txBody>
        </p:sp>
        <p:sp>
          <p:nvSpPr>
            <p:cNvPr id="1200" name="Google Shape;1200;p103"/>
            <p:cNvSpPr txBox="1"/>
            <p:nvPr/>
          </p:nvSpPr>
          <p:spPr>
            <a:xfrm>
              <a:off x="602213" y="3287488"/>
              <a:ext cx="1781257" cy="338554"/>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Detective control</a:t>
              </a:r>
              <a:endParaRPr sz="1100"/>
            </a:p>
          </p:txBody>
        </p:sp>
        <p:sp>
          <p:nvSpPr>
            <p:cNvPr id="1201" name="Google Shape;1201;p103"/>
            <p:cNvSpPr txBox="1"/>
            <p:nvPr/>
          </p:nvSpPr>
          <p:spPr>
            <a:xfrm>
              <a:off x="602213" y="4025303"/>
              <a:ext cx="2241319" cy="338554"/>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Infrastructure security</a:t>
              </a:r>
              <a:endParaRPr sz="1100"/>
            </a:p>
          </p:txBody>
        </p:sp>
        <p:sp>
          <p:nvSpPr>
            <p:cNvPr id="1202" name="Google Shape;1202;p103"/>
            <p:cNvSpPr txBox="1"/>
            <p:nvPr/>
          </p:nvSpPr>
          <p:spPr>
            <a:xfrm>
              <a:off x="602213" y="4789068"/>
              <a:ext cx="1643399" cy="338554"/>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Data protection</a:t>
              </a:r>
              <a:endParaRPr sz="1100"/>
            </a:p>
          </p:txBody>
        </p:sp>
        <p:sp>
          <p:nvSpPr>
            <p:cNvPr id="1203" name="Google Shape;1203;p103"/>
            <p:cNvSpPr txBox="1"/>
            <p:nvPr/>
          </p:nvSpPr>
          <p:spPr>
            <a:xfrm>
              <a:off x="602213" y="5523362"/>
              <a:ext cx="1826141" cy="338554"/>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Incident response</a:t>
              </a:r>
              <a:endParaRPr sz="1100"/>
            </a:p>
          </p:txBody>
        </p:sp>
      </p:grpSp>
      <p:sp>
        <p:nvSpPr>
          <p:cNvPr id="1204" name="Google Shape;1204;p103"/>
          <p:cNvSpPr txBox="1"/>
          <p:nvPr/>
        </p:nvSpPr>
        <p:spPr>
          <a:xfrm>
            <a:off x="404563" y="4613564"/>
            <a:ext cx="2472071" cy="2539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Security perspective capabilities</a:t>
            </a:r>
            <a:endParaRPr sz="1100"/>
          </a:p>
        </p:txBody>
      </p:sp>
      <p:sp>
        <p:nvSpPr>
          <p:cNvPr id="1205" name="Google Shape;1205;p103"/>
          <p:cNvSpPr/>
          <p:nvPr/>
        </p:nvSpPr>
        <p:spPr>
          <a:xfrm>
            <a:off x="3470563" y="1146133"/>
            <a:ext cx="5226628" cy="679699"/>
          </a:xfrm>
          <a:prstGeom prst="wedgeRoundRectCallout">
            <a:avLst>
              <a:gd fmla="val -10183" name="adj1"/>
              <a:gd fmla="val 151223" name="adj2"/>
              <a:gd fmla="val 16667" name="adj3"/>
            </a:avLst>
          </a:prstGeom>
          <a:noFill/>
          <a:ln cap="flat" cmpd="sng" w="10775">
            <a:solidFill>
              <a:srgbClr val="003339"/>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We must ensure that the organization </a:t>
            </a:r>
            <a:r>
              <a:rPr b="1" lang="en" sz="1800">
                <a:solidFill>
                  <a:srgbClr val="504BAB"/>
                </a:solidFill>
                <a:latin typeface="Arial"/>
                <a:ea typeface="Arial"/>
                <a:cs typeface="Arial"/>
                <a:sym typeface="Arial"/>
              </a:rPr>
              <a:t>meets its security objectives</a:t>
            </a:r>
            <a:r>
              <a:rPr lang="en" sz="1800">
                <a:solidFill>
                  <a:schemeClr val="dk1"/>
                </a:solidFill>
                <a:latin typeface="Arial"/>
                <a:ea typeface="Arial"/>
                <a:cs typeface="Arial"/>
                <a:sym typeface="Arial"/>
              </a:rPr>
              <a:t>.</a:t>
            </a:r>
            <a:endParaRPr sz="1100"/>
          </a:p>
        </p:txBody>
      </p:sp>
      <p:pic>
        <p:nvPicPr>
          <p:cNvPr id="1206" name="Google Shape;1206;p103"/>
          <p:cNvPicPr preferRelativeResize="0"/>
          <p:nvPr/>
        </p:nvPicPr>
        <p:blipFill rotWithShape="1">
          <a:blip r:embed="rId4">
            <a:alphaModFix/>
          </a:blip>
          <a:srcRect b="0" l="0" r="0" t="0"/>
          <a:stretch/>
        </p:blipFill>
        <p:spPr>
          <a:xfrm flipH="1">
            <a:off x="5378103" y="2571750"/>
            <a:ext cx="1411548" cy="1371600"/>
          </a:xfrm>
          <a:prstGeom prst="rect">
            <a:avLst/>
          </a:prstGeom>
          <a:noFill/>
          <a:ln>
            <a:noFill/>
          </a:ln>
        </p:spPr>
      </p:pic>
      <p:sp>
        <p:nvSpPr>
          <p:cNvPr id="1207" name="Google Shape;1207;p103"/>
          <p:cNvSpPr txBox="1"/>
          <p:nvPr/>
        </p:nvSpPr>
        <p:spPr>
          <a:xfrm>
            <a:off x="4803359" y="3943350"/>
            <a:ext cx="2561038" cy="53091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500">
                <a:solidFill>
                  <a:schemeClr val="dk1"/>
                </a:solidFill>
                <a:latin typeface="Arial"/>
                <a:ea typeface="Arial"/>
                <a:cs typeface="Arial"/>
                <a:sym typeface="Arial"/>
              </a:rPr>
              <a:t>CISO, IT security managers,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and IT security analysts</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8"/>
          <p:cNvSpPr txBox="1"/>
          <p:nvPr>
            <p:ph type="title"/>
          </p:nvPr>
        </p:nvSpPr>
        <p:spPr>
          <a:xfrm>
            <a:off x="274320" y="274853"/>
            <a:ext cx="6576192" cy="1720454"/>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2"/>
              </a:buClr>
              <a:buSzPts val="3000"/>
              <a:buFont typeface="Arial"/>
              <a:buNone/>
            </a:pPr>
            <a:r>
              <a:rPr lang="en" sz="3000"/>
              <a:t>Section 1: Introduction to cloud computing</a:t>
            </a:r>
            <a:endParaRPr/>
          </a:p>
        </p:txBody>
      </p:sp>
      <p:sp>
        <p:nvSpPr>
          <p:cNvPr id="605" name="Google Shape;605;p68"/>
          <p:cNvSpPr txBox="1"/>
          <p:nvPr>
            <p:ph idx="1" type="subTitle"/>
          </p:nvPr>
        </p:nvSpPr>
        <p:spPr>
          <a:xfrm>
            <a:off x="274320" y="2016143"/>
            <a:ext cx="6576192" cy="1573591"/>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1800"/>
              <a:buNone/>
            </a:pPr>
            <a:r>
              <a:rPr lang="en"/>
              <a:t>Module 1: Cloud Concepts Overview</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0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213" name="Google Shape;1213;p104"/>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Operations perspective</a:t>
            </a:r>
            <a:endParaRPr/>
          </a:p>
        </p:txBody>
      </p:sp>
      <p:grpSp>
        <p:nvGrpSpPr>
          <p:cNvPr descr="CAF operations perspective capabilities include service monitoring, application performance monioring, resource inventory management, release management and change management, reporting and analytics, business continuity and disaster recovery, and IT service catalog." id="1214" name="Google Shape;1214;p104"/>
          <p:cNvGrpSpPr/>
          <p:nvPr/>
        </p:nvGrpSpPr>
        <p:grpSpPr>
          <a:xfrm>
            <a:off x="900113" y="863266"/>
            <a:ext cx="2191576" cy="3771900"/>
            <a:chOff x="419099" y="993168"/>
            <a:chExt cx="3133935" cy="5673293"/>
          </a:xfrm>
        </p:grpSpPr>
        <p:pic>
          <p:nvPicPr>
            <p:cNvPr descr="caf operations perspective and capabilities." id="1215" name="Google Shape;1215;p104"/>
            <p:cNvPicPr preferRelativeResize="0"/>
            <p:nvPr/>
          </p:nvPicPr>
          <p:blipFill rotWithShape="1">
            <a:blip r:embed="rId3">
              <a:alphaModFix/>
            </a:blip>
            <a:srcRect b="0" l="0" r="0" t="0"/>
            <a:stretch/>
          </p:blipFill>
          <p:spPr>
            <a:xfrm>
              <a:off x="419099" y="993168"/>
              <a:ext cx="3133935" cy="5673293"/>
            </a:xfrm>
            <a:prstGeom prst="rect">
              <a:avLst/>
            </a:prstGeom>
            <a:noFill/>
            <a:ln>
              <a:noFill/>
            </a:ln>
          </p:spPr>
        </p:pic>
        <p:sp>
          <p:nvSpPr>
            <p:cNvPr id="1216" name="Google Shape;1216;p104"/>
            <p:cNvSpPr txBox="1"/>
            <p:nvPr/>
          </p:nvSpPr>
          <p:spPr>
            <a:xfrm>
              <a:off x="607538" y="2118983"/>
              <a:ext cx="1871100" cy="3588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Service monitoring</a:t>
              </a:r>
              <a:endParaRPr sz="1000"/>
            </a:p>
          </p:txBody>
        </p:sp>
        <p:sp>
          <p:nvSpPr>
            <p:cNvPr id="1217" name="Google Shape;1217;p104"/>
            <p:cNvSpPr txBox="1"/>
            <p:nvPr/>
          </p:nvSpPr>
          <p:spPr>
            <a:xfrm>
              <a:off x="607538" y="2639518"/>
              <a:ext cx="2424300" cy="5670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000">
                  <a:solidFill>
                    <a:schemeClr val="dk1"/>
                  </a:solidFill>
                  <a:latin typeface="Arial"/>
                  <a:ea typeface="Arial"/>
                  <a:cs typeface="Arial"/>
                  <a:sym typeface="Arial"/>
                </a:rPr>
                <a:t>Application performance</a:t>
              </a:r>
              <a:br>
                <a:rPr lang="en" sz="1000">
                  <a:solidFill>
                    <a:schemeClr val="dk1"/>
                  </a:solidFill>
                  <a:latin typeface="Arial"/>
                  <a:ea typeface="Arial"/>
                  <a:cs typeface="Arial"/>
                  <a:sym typeface="Arial"/>
                </a:rPr>
              </a:br>
              <a:r>
                <a:rPr lang="en" sz="1000">
                  <a:solidFill>
                    <a:schemeClr val="dk1"/>
                  </a:solidFill>
                  <a:latin typeface="Arial"/>
                  <a:ea typeface="Arial"/>
                  <a:cs typeface="Arial"/>
                  <a:sym typeface="Arial"/>
                </a:rPr>
                <a:t>monitoring</a:t>
              </a:r>
              <a:endParaRPr sz="1000"/>
            </a:p>
          </p:txBody>
        </p:sp>
        <p:sp>
          <p:nvSpPr>
            <p:cNvPr id="1218" name="Google Shape;1218;p104"/>
            <p:cNvSpPr txBox="1"/>
            <p:nvPr/>
          </p:nvSpPr>
          <p:spPr>
            <a:xfrm>
              <a:off x="607538" y="3326974"/>
              <a:ext cx="1898277" cy="584775"/>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Resource inventory</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management</a:t>
              </a:r>
              <a:endParaRPr sz="1100"/>
            </a:p>
          </p:txBody>
        </p:sp>
        <p:sp>
          <p:nvSpPr>
            <p:cNvPr id="1219" name="Google Shape;1219;p104"/>
            <p:cNvSpPr txBox="1"/>
            <p:nvPr/>
          </p:nvSpPr>
          <p:spPr>
            <a:xfrm>
              <a:off x="607538" y="3965395"/>
              <a:ext cx="2373000" cy="6135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Release management/</a:t>
              </a:r>
              <a:br>
                <a:rPr lang="en" sz="1100">
                  <a:solidFill>
                    <a:schemeClr val="dk1"/>
                  </a:solidFill>
                  <a:latin typeface="Arial"/>
                  <a:ea typeface="Arial"/>
                  <a:cs typeface="Arial"/>
                  <a:sym typeface="Arial"/>
                </a:rPr>
              </a:br>
              <a:r>
                <a:rPr lang="en" sz="1100">
                  <a:solidFill>
                    <a:schemeClr val="dk1"/>
                  </a:solidFill>
                  <a:latin typeface="Arial"/>
                  <a:ea typeface="Arial"/>
                  <a:cs typeface="Arial"/>
                  <a:sym typeface="Arial"/>
                </a:rPr>
                <a:t>change management</a:t>
              </a:r>
              <a:endParaRPr sz="1000"/>
            </a:p>
          </p:txBody>
        </p:sp>
        <p:sp>
          <p:nvSpPr>
            <p:cNvPr id="1220" name="Google Shape;1220;p104"/>
            <p:cNvSpPr txBox="1"/>
            <p:nvPr/>
          </p:nvSpPr>
          <p:spPr>
            <a:xfrm>
              <a:off x="607538" y="4751225"/>
              <a:ext cx="2291100" cy="3588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Reporting and analytics</a:t>
              </a:r>
              <a:endParaRPr sz="1000"/>
            </a:p>
          </p:txBody>
        </p:sp>
        <p:sp>
          <p:nvSpPr>
            <p:cNvPr id="1221" name="Google Shape;1221;p104"/>
            <p:cNvSpPr txBox="1"/>
            <p:nvPr/>
          </p:nvSpPr>
          <p:spPr>
            <a:xfrm>
              <a:off x="607538" y="5309972"/>
              <a:ext cx="1984800" cy="6135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Business continuity/</a:t>
              </a:r>
              <a:br>
                <a:rPr lang="en" sz="1100">
                  <a:solidFill>
                    <a:schemeClr val="dk1"/>
                  </a:solidFill>
                  <a:latin typeface="Arial"/>
                  <a:ea typeface="Arial"/>
                  <a:cs typeface="Arial"/>
                  <a:sym typeface="Arial"/>
                </a:rPr>
              </a:br>
              <a:r>
                <a:rPr lang="en" sz="1100">
                  <a:solidFill>
                    <a:schemeClr val="dk1"/>
                  </a:solidFill>
                  <a:latin typeface="Arial"/>
                  <a:ea typeface="Arial"/>
                  <a:cs typeface="Arial"/>
                  <a:sym typeface="Arial"/>
                </a:rPr>
                <a:t>Disaster recovery</a:t>
              </a:r>
              <a:endParaRPr sz="1000"/>
            </a:p>
          </p:txBody>
        </p:sp>
        <p:sp>
          <p:nvSpPr>
            <p:cNvPr id="1222" name="Google Shape;1222;p104"/>
            <p:cNvSpPr txBox="1"/>
            <p:nvPr/>
          </p:nvSpPr>
          <p:spPr>
            <a:xfrm>
              <a:off x="607538" y="5974133"/>
              <a:ext cx="1723500" cy="6135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IT service catalog</a:t>
              </a:r>
              <a:endParaRPr sz="1000"/>
            </a:p>
          </p:txBody>
        </p:sp>
      </p:grpSp>
      <p:sp>
        <p:nvSpPr>
          <p:cNvPr id="1223" name="Google Shape;1223;p104"/>
          <p:cNvSpPr txBox="1"/>
          <p:nvPr/>
        </p:nvSpPr>
        <p:spPr>
          <a:xfrm>
            <a:off x="674272" y="4616741"/>
            <a:ext cx="2688477" cy="253915"/>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Operations perspective capabilities</a:t>
            </a:r>
            <a:endParaRPr sz="1100"/>
          </a:p>
        </p:txBody>
      </p:sp>
      <p:sp>
        <p:nvSpPr>
          <p:cNvPr id="1224" name="Google Shape;1224;p104"/>
          <p:cNvSpPr/>
          <p:nvPr/>
        </p:nvSpPr>
        <p:spPr>
          <a:xfrm>
            <a:off x="3470563" y="1146132"/>
            <a:ext cx="5226628" cy="1240809"/>
          </a:xfrm>
          <a:prstGeom prst="wedgeRoundRectCallout">
            <a:avLst>
              <a:gd fmla="val -11205" name="adj1"/>
              <a:gd fmla="val 68847" name="adj2"/>
              <a:gd fmla="val 16667" name="adj3"/>
            </a:avLst>
          </a:prstGeom>
          <a:noFill/>
          <a:ln cap="flat" cmpd="sng" w="10775">
            <a:solidFill>
              <a:srgbClr val="003339"/>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We align with and support the operations of the business, and </a:t>
            </a:r>
            <a:r>
              <a:rPr b="1" lang="en" sz="1800">
                <a:solidFill>
                  <a:srgbClr val="504BAB"/>
                </a:solidFill>
                <a:latin typeface="Arial"/>
                <a:ea typeface="Arial"/>
                <a:cs typeface="Arial"/>
                <a:sym typeface="Arial"/>
              </a:rPr>
              <a:t>define how day-to-day, quarter-to-quarter, and year-to-year business will be conducted</a:t>
            </a:r>
            <a:r>
              <a:rPr lang="en" sz="1800">
                <a:solidFill>
                  <a:schemeClr val="dk1"/>
                </a:solidFill>
                <a:latin typeface="Arial"/>
                <a:ea typeface="Arial"/>
                <a:cs typeface="Arial"/>
                <a:sym typeface="Arial"/>
              </a:rPr>
              <a:t>.</a:t>
            </a:r>
            <a:endParaRPr sz="1100"/>
          </a:p>
        </p:txBody>
      </p:sp>
      <p:pic>
        <p:nvPicPr>
          <p:cNvPr id="1225" name="Google Shape;1225;p104"/>
          <p:cNvPicPr preferRelativeResize="0"/>
          <p:nvPr/>
        </p:nvPicPr>
        <p:blipFill rotWithShape="1">
          <a:blip r:embed="rId4">
            <a:alphaModFix/>
          </a:blip>
          <a:srcRect b="0" l="0" r="0" t="0"/>
          <a:stretch/>
        </p:blipFill>
        <p:spPr>
          <a:xfrm flipH="1">
            <a:off x="5378103" y="2571750"/>
            <a:ext cx="1411548" cy="1371600"/>
          </a:xfrm>
          <a:prstGeom prst="rect">
            <a:avLst/>
          </a:prstGeom>
          <a:noFill/>
          <a:ln>
            <a:noFill/>
          </a:ln>
        </p:spPr>
      </p:pic>
      <p:sp>
        <p:nvSpPr>
          <p:cNvPr id="1226" name="Google Shape;1226;p104"/>
          <p:cNvSpPr txBox="1"/>
          <p:nvPr/>
        </p:nvSpPr>
        <p:spPr>
          <a:xfrm>
            <a:off x="4774505" y="3945864"/>
            <a:ext cx="2618746" cy="53091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500">
                <a:solidFill>
                  <a:schemeClr val="dk1"/>
                </a:solidFill>
                <a:latin typeface="Arial"/>
                <a:ea typeface="Arial"/>
                <a:cs typeface="Arial"/>
                <a:sym typeface="Arial"/>
              </a:rPr>
              <a:t>IT operations managers and </a:t>
            </a:r>
            <a:br>
              <a:rPr lang="en" sz="1500">
                <a:solidFill>
                  <a:schemeClr val="dk1"/>
                </a:solidFill>
                <a:latin typeface="Arial"/>
                <a:ea typeface="Arial"/>
                <a:cs typeface="Arial"/>
                <a:sym typeface="Arial"/>
              </a:rPr>
            </a:br>
            <a:r>
              <a:rPr lang="en" sz="1500">
                <a:solidFill>
                  <a:schemeClr val="dk1"/>
                </a:solidFill>
                <a:latin typeface="Arial"/>
                <a:ea typeface="Arial"/>
                <a:cs typeface="Arial"/>
                <a:sym typeface="Arial"/>
              </a:rPr>
              <a:t>IT support managers</a:t>
            </a:r>
            <a:endParaRPr sz="11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0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232" name="Google Shape;1232;p105"/>
          <p:cNvSpPr txBox="1"/>
          <p:nvPr>
            <p:ph type="ctrTitle"/>
          </p:nvPr>
        </p:nvSpPr>
        <p:spPr>
          <a:xfrm>
            <a:off x="182699" y="219074"/>
            <a:ext cx="2970732" cy="1400176"/>
          </a:xfrm>
          <a:prstGeom prst="rect">
            <a:avLst/>
          </a:prstGeom>
          <a:no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lt1"/>
              </a:buClr>
              <a:buSzPts val="2700"/>
              <a:buFont typeface="Arial"/>
              <a:buNone/>
            </a:pPr>
            <a:r>
              <a:rPr lang="en"/>
              <a:t>Section 4 key takeaways</a:t>
            </a:r>
            <a:endParaRPr/>
          </a:p>
        </p:txBody>
      </p:sp>
      <p:sp>
        <p:nvSpPr>
          <p:cNvPr id="1233" name="Google Shape;1233;p105"/>
          <p:cNvSpPr txBox="1"/>
          <p:nvPr>
            <p:ph idx="1"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p>
            <a:pPr indent="-177800" lvl="0" marL="177800" rtl="0" algn="l">
              <a:lnSpc>
                <a:spcPct val="100000"/>
              </a:lnSpc>
              <a:spcBef>
                <a:spcPts val="0"/>
              </a:spcBef>
              <a:spcAft>
                <a:spcPts val="0"/>
              </a:spcAft>
              <a:buClr>
                <a:schemeClr val="dk2"/>
              </a:buClr>
              <a:buSzPts val="1800"/>
              <a:buChar char="•"/>
            </a:pPr>
            <a:r>
              <a:rPr lang="en" sz="1800"/>
              <a:t>Cloud adoption is not instantaneous for most organizations and requires a thoughtful, deliberate strategy and alignment across the whole organization.</a:t>
            </a:r>
            <a:endParaRPr/>
          </a:p>
          <a:p>
            <a:pPr indent="-177800" lvl="0" marL="177800" rtl="0" algn="l">
              <a:lnSpc>
                <a:spcPct val="100000"/>
              </a:lnSpc>
              <a:spcBef>
                <a:spcPts val="800"/>
              </a:spcBef>
              <a:spcAft>
                <a:spcPts val="0"/>
              </a:spcAft>
              <a:buClr>
                <a:schemeClr val="dk2"/>
              </a:buClr>
              <a:buSzPts val="1800"/>
              <a:buChar char="•"/>
            </a:pPr>
            <a:r>
              <a:rPr lang="en" sz="1800"/>
              <a:t>The AWS CAF was created to help organizations develop efficient and effective plans for their cloud adoption journey.</a:t>
            </a:r>
            <a:endParaRPr/>
          </a:p>
          <a:p>
            <a:pPr indent="-177800" lvl="0" marL="177800" rtl="0" algn="l">
              <a:lnSpc>
                <a:spcPct val="100000"/>
              </a:lnSpc>
              <a:spcBef>
                <a:spcPts val="800"/>
              </a:spcBef>
              <a:spcAft>
                <a:spcPts val="0"/>
              </a:spcAft>
              <a:buClr>
                <a:schemeClr val="dk2"/>
              </a:buClr>
              <a:buSzPts val="1800"/>
              <a:buChar char="•"/>
            </a:pPr>
            <a:r>
              <a:rPr lang="en" sz="1800"/>
              <a:t>The AWS CAF organizes guidance into six areas of focus, called perspectives.</a:t>
            </a:r>
            <a:endParaRPr/>
          </a:p>
          <a:p>
            <a:pPr indent="-177800" lvl="0" marL="177800" rtl="0" algn="l">
              <a:lnSpc>
                <a:spcPct val="100000"/>
              </a:lnSpc>
              <a:spcBef>
                <a:spcPts val="800"/>
              </a:spcBef>
              <a:spcAft>
                <a:spcPts val="0"/>
              </a:spcAft>
              <a:buClr>
                <a:schemeClr val="dk2"/>
              </a:buClr>
              <a:buSzPts val="1800"/>
              <a:buChar char="•"/>
            </a:pPr>
            <a:r>
              <a:rPr lang="en" sz="1800"/>
              <a:t>Perspectives consist of sets of business or technology capabilities that are the responsibility of key stakeholders.</a:t>
            </a:r>
            <a:endParaRPr/>
          </a:p>
          <a:p>
            <a:pPr indent="-63500" lvl="0" marL="177800" rtl="0" algn="l">
              <a:lnSpc>
                <a:spcPct val="100000"/>
              </a:lnSpc>
              <a:spcBef>
                <a:spcPts val="800"/>
              </a:spcBef>
              <a:spcAft>
                <a:spcPts val="0"/>
              </a:spcAft>
              <a:buClr>
                <a:schemeClr val="dk2"/>
              </a:buClr>
              <a:buSzPts val="1800"/>
              <a:buNone/>
            </a:pPr>
            <a:r>
              <a:t/>
            </a:r>
            <a:endParaRPr sz="1800"/>
          </a:p>
        </p:txBody>
      </p:sp>
      <p:pic>
        <p:nvPicPr>
          <p:cNvPr id="1234" name="Google Shape;1234;p105"/>
          <p:cNvPicPr preferRelativeResize="0"/>
          <p:nvPr/>
        </p:nvPicPr>
        <p:blipFill rotWithShape="1">
          <a:blip r:embed="rId3">
            <a:alphaModFix/>
          </a:blip>
          <a:srcRect b="0" l="4146" r="4145" t="0"/>
          <a:stretch/>
        </p:blipFill>
        <p:spPr>
          <a:xfrm>
            <a:off x="198882" y="1618488"/>
            <a:ext cx="2948486" cy="23281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06"/>
          <p:cNvSpPr txBox="1"/>
          <p:nvPr>
            <p:ph type="title"/>
          </p:nvPr>
        </p:nvSpPr>
        <p:spPr>
          <a:xfrm>
            <a:off x="274320" y="274853"/>
            <a:ext cx="6576192" cy="1720454"/>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2"/>
              </a:buClr>
              <a:buSzPts val="3000"/>
              <a:buFont typeface="Arial"/>
              <a:buNone/>
            </a:pPr>
            <a:r>
              <a:rPr lang="en" sz="3000"/>
              <a:t>Module wrap-up</a:t>
            </a:r>
            <a:endParaRPr/>
          </a:p>
        </p:txBody>
      </p:sp>
      <p:sp>
        <p:nvSpPr>
          <p:cNvPr id="1240" name="Google Shape;1240;p106"/>
          <p:cNvSpPr txBox="1"/>
          <p:nvPr>
            <p:ph idx="1" type="subTitle"/>
          </p:nvPr>
        </p:nvSpPr>
        <p:spPr>
          <a:xfrm>
            <a:off x="274320" y="2016143"/>
            <a:ext cx="6576192" cy="1573591"/>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1800"/>
              <a:buNone/>
            </a:pPr>
            <a:r>
              <a:rPr lang="en"/>
              <a:t>Module 1: Cloud Concepts Overview</a:t>
            </a:r>
            <a:endParaRPr/>
          </a:p>
          <a:p>
            <a:pPr indent="0" lvl="0" marL="0" rtl="0" algn="l">
              <a:lnSpc>
                <a:spcPct val="100000"/>
              </a:lnSpc>
              <a:spcBef>
                <a:spcPts val="800"/>
              </a:spcBef>
              <a:spcAft>
                <a:spcPts val="0"/>
              </a:spcAft>
              <a:buClr>
                <a:schemeClr val="dk2"/>
              </a:buClr>
              <a:buSzPts val="18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0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246" name="Google Shape;1246;p107"/>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2"/>
              </a:buClr>
              <a:buSzPts val="2400"/>
              <a:buFont typeface="Arial"/>
              <a:buNone/>
            </a:pPr>
            <a:r>
              <a:rPr lang="en"/>
              <a:t>Module summary                                                     </a:t>
            </a:r>
            <a:endParaRPr/>
          </a:p>
        </p:txBody>
      </p:sp>
      <p:sp>
        <p:nvSpPr>
          <p:cNvPr id="1247" name="Google Shape;1247;p107"/>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2100"/>
              <a:buNone/>
            </a:pPr>
            <a:r>
              <a:rPr lang="en"/>
              <a:t>In summary, in this module you learned how to:</a:t>
            </a:r>
            <a:endParaRPr/>
          </a:p>
          <a:p>
            <a:pPr indent="-171450" lvl="0" marL="177800" rtl="0" algn="l">
              <a:lnSpc>
                <a:spcPct val="100000"/>
              </a:lnSpc>
              <a:spcBef>
                <a:spcPts val="800"/>
              </a:spcBef>
              <a:spcAft>
                <a:spcPts val="0"/>
              </a:spcAft>
              <a:buClr>
                <a:schemeClr val="dk2"/>
              </a:buClr>
              <a:buSzPts val="2100"/>
              <a:buChar char="•"/>
            </a:pPr>
            <a:r>
              <a:rPr lang="en"/>
              <a:t>Define different types of cloud computing models</a:t>
            </a:r>
            <a:endParaRPr/>
          </a:p>
          <a:p>
            <a:pPr indent="-171450" lvl="0" marL="177800" rtl="0" algn="l">
              <a:lnSpc>
                <a:spcPct val="100000"/>
              </a:lnSpc>
              <a:spcBef>
                <a:spcPts val="800"/>
              </a:spcBef>
              <a:spcAft>
                <a:spcPts val="0"/>
              </a:spcAft>
              <a:buClr>
                <a:schemeClr val="dk2"/>
              </a:buClr>
              <a:buSzPts val="2100"/>
              <a:buChar char="•"/>
            </a:pPr>
            <a:r>
              <a:rPr lang="en"/>
              <a:t>Describe six advantages of cloud computing</a:t>
            </a:r>
            <a:endParaRPr strike="sngStrike"/>
          </a:p>
          <a:p>
            <a:pPr indent="-171450" lvl="0" marL="177800" rtl="0" algn="l">
              <a:lnSpc>
                <a:spcPct val="100000"/>
              </a:lnSpc>
              <a:spcBef>
                <a:spcPts val="800"/>
              </a:spcBef>
              <a:spcAft>
                <a:spcPts val="0"/>
              </a:spcAft>
              <a:buClr>
                <a:schemeClr val="dk2"/>
              </a:buClr>
              <a:buSzPts val="2100"/>
              <a:buChar char="•"/>
            </a:pPr>
            <a:r>
              <a:rPr lang="en"/>
              <a:t>Recognize the main AWS service categories and core services</a:t>
            </a:r>
            <a:endParaRPr strike="sngStrike"/>
          </a:p>
          <a:p>
            <a:pPr indent="-171450" lvl="0" marL="177800" rtl="0" algn="l">
              <a:lnSpc>
                <a:spcPct val="100000"/>
              </a:lnSpc>
              <a:spcBef>
                <a:spcPts val="800"/>
              </a:spcBef>
              <a:spcAft>
                <a:spcPts val="0"/>
              </a:spcAft>
              <a:buClr>
                <a:schemeClr val="dk2"/>
              </a:buClr>
              <a:buSzPts val="2100"/>
              <a:buChar char="•"/>
            </a:pPr>
            <a:r>
              <a:rPr lang="en"/>
              <a:t>Review the AWS Cloud Adoption Framework</a:t>
            </a:r>
            <a:endParaRPr strike="sngStrike"/>
          </a:p>
          <a:p>
            <a:pPr indent="-38100" lvl="0" marL="177800" rtl="0" algn="l">
              <a:lnSpc>
                <a:spcPct val="100000"/>
              </a:lnSpc>
              <a:spcBef>
                <a:spcPts val="800"/>
              </a:spcBef>
              <a:spcAft>
                <a:spcPts val="0"/>
              </a:spcAft>
              <a:buClr>
                <a:schemeClr val="dk2"/>
              </a:buClr>
              <a:buSzPts val="2100"/>
              <a:buNone/>
            </a:pPr>
            <a:r>
              <a:t/>
            </a:r>
            <a:endParaRPr/>
          </a:p>
          <a:p>
            <a:pPr indent="0" lvl="0" marL="0" rtl="0" algn="l">
              <a:lnSpc>
                <a:spcPct val="100000"/>
              </a:lnSpc>
              <a:spcBef>
                <a:spcPts val="800"/>
              </a:spcBef>
              <a:spcAft>
                <a:spcPts val="0"/>
              </a:spcAft>
              <a:buClr>
                <a:schemeClr val="dk2"/>
              </a:buClr>
              <a:buSzPts val="2100"/>
              <a:buNone/>
            </a:pPr>
            <a:br>
              <a:rPr lang="en"/>
            </a:br>
            <a:endParaRPr/>
          </a:p>
          <a:p>
            <a:pPr indent="-38100" lvl="0" marL="177800" rtl="0" algn="l">
              <a:lnSpc>
                <a:spcPct val="100000"/>
              </a:lnSpc>
              <a:spcBef>
                <a:spcPts val="800"/>
              </a:spcBef>
              <a:spcAft>
                <a:spcPts val="0"/>
              </a:spcAft>
              <a:buClr>
                <a:schemeClr val="dk2"/>
              </a:buClr>
              <a:buSzPts val="2100"/>
              <a:buNone/>
            </a:pPr>
            <a:r>
              <a:t/>
            </a:r>
            <a:endParaRPr/>
          </a:p>
          <a:p>
            <a:pPr indent="0" lvl="0" marL="0" rtl="0" algn="l">
              <a:lnSpc>
                <a:spcPct val="100000"/>
              </a:lnSpc>
              <a:spcBef>
                <a:spcPts val="800"/>
              </a:spcBef>
              <a:spcAft>
                <a:spcPts val="0"/>
              </a:spcAft>
              <a:buClr>
                <a:schemeClr val="dk2"/>
              </a:buClr>
              <a:buSzPts val="21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0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253" name="Google Shape;1253;p108"/>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Additional resources</a:t>
            </a:r>
            <a:endParaRPr/>
          </a:p>
        </p:txBody>
      </p:sp>
      <p:sp>
        <p:nvSpPr>
          <p:cNvPr id="1254" name="Google Shape;1254;p108"/>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p>
            <a:pPr indent="-177800" lvl="0" marL="177800" rtl="0" algn="l">
              <a:lnSpc>
                <a:spcPct val="100000"/>
              </a:lnSpc>
              <a:spcBef>
                <a:spcPts val="0"/>
              </a:spcBef>
              <a:spcAft>
                <a:spcPts val="0"/>
              </a:spcAft>
              <a:buClr>
                <a:schemeClr val="dk2"/>
              </a:buClr>
              <a:buSzPts val="1800"/>
              <a:buChar char="•"/>
            </a:pPr>
            <a:r>
              <a:rPr lang="en" sz="1800"/>
              <a:t>What is AWS? YouTube video: </a:t>
            </a:r>
            <a:r>
              <a:rPr lang="en" sz="1800" u="sng">
                <a:solidFill>
                  <a:schemeClr val="hlink"/>
                </a:solidFill>
                <a:hlinkClick r:id="rId3"/>
              </a:rPr>
              <a:t>https://www.youtube.com/watch?v=mZ5H8sn_2ZI&amp;feature=youtu.be</a:t>
            </a:r>
            <a:endParaRPr sz="1800"/>
          </a:p>
          <a:p>
            <a:pPr indent="-177800" lvl="0" marL="177800" rtl="0" algn="l">
              <a:lnSpc>
                <a:spcPct val="100000"/>
              </a:lnSpc>
              <a:spcBef>
                <a:spcPts val="800"/>
              </a:spcBef>
              <a:spcAft>
                <a:spcPts val="0"/>
              </a:spcAft>
              <a:buClr>
                <a:schemeClr val="dk2"/>
              </a:buClr>
              <a:buSzPts val="1800"/>
              <a:buChar char="•"/>
            </a:pPr>
            <a:r>
              <a:rPr lang="en" sz="1800"/>
              <a:t>Cloud computing with AWS website: </a:t>
            </a:r>
            <a:r>
              <a:rPr lang="en" sz="1800" u="sng">
                <a:solidFill>
                  <a:schemeClr val="hlink"/>
                </a:solidFill>
                <a:hlinkClick r:id="rId4"/>
              </a:rPr>
              <a:t>https://aws.amazon.com/what-is-aws/</a:t>
            </a:r>
            <a:endParaRPr sz="1800"/>
          </a:p>
          <a:p>
            <a:pPr indent="-177800" lvl="0" marL="177800" rtl="0" algn="l">
              <a:lnSpc>
                <a:spcPct val="100000"/>
              </a:lnSpc>
              <a:spcBef>
                <a:spcPts val="800"/>
              </a:spcBef>
              <a:spcAft>
                <a:spcPts val="0"/>
              </a:spcAft>
              <a:buClr>
                <a:schemeClr val="dk2"/>
              </a:buClr>
              <a:buSzPts val="1800"/>
              <a:buChar char="•"/>
            </a:pPr>
            <a:r>
              <a:rPr lang="en" sz="1800"/>
              <a:t>Overview of Amazon Web Services whitepaper: </a:t>
            </a:r>
            <a:r>
              <a:rPr lang="en" sz="1800" u="sng">
                <a:solidFill>
                  <a:schemeClr val="hlink"/>
                </a:solidFill>
                <a:hlinkClick r:id="rId5"/>
              </a:rPr>
              <a:t>https://d1.awsstatic.com/whitepapers/aws-overview.pdf</a:t>
            </a:r>
            <a:endParaRPr sz="1800"/>
          </a:p>
          <a:p>
            <a:pPr indent="-177800" lvl="0" marL="177800" rtl="0" algn="l">
              <a:lnSpc>
                <a:spcPct val="100000"/>
              </a:lnSpc>
              <a:spcBef>
                <a:spcPts val="800"/>
              </a:spcBef>
              <a:spcAft>
                <a:spcPts val="0"/>
              </a:spcAft>
              <a:buClr>
                <a:schemeClr val="dk2"/>
              </a:buClr>
              <a:buSzPts val="1800"/>
              <a:buChar char="•"/>
            </a:pPr>
            <a:r>
              <a:rPr lang="en" sz="1800"/>
              <a:t>An Overview of the AWS Cloud Adoption Framework whitepaper: </a:t>
            </a:r>
            <a:r>
              <a:rPr lang="en" sz="1800" u="sng">
                <a:solidFill>
                  <a:schemeClr val="hlink"/>
                </a:solidFill>
                <a:hlinkClick r:id="rId6"/>
              </a:rPr>
              <a:t>https://d1.awsstatic.com/whitepapers/aws_cloud_adoption_framework.pdf</a:t>
            </a:r>
            <a:endParaRPr sz="1800"/>
          </a:p>
          <a:p>
            <a:pPr indent="-177800" lvl="0" marL="177800" rtl="0" algn="l">
              <a:lnSpc>
                <a:spcPct val="100000"/>
              </a:lnSpc>
              <a:spcBef>
                <a:spcPts val="800"/>
              </a:spcBef>
              <a:spcAft>
                <a:spcPts val="0"/>
              </a:spcAft>
              <a:buClr>
                <a:schemeClr val="dk2"/>
              </a:buClr>
              <a:buSzPts val="1800"/>
              <a:buChar char="•"/>
            </a:pPr>
            <a:r>
              <a:rPr lang="en" sz="1800"/>
              <a:t>6 Strategies for Migrating Applications to the Cloud AWS Cloud Enterprise Strategy blog post: </a:t>
            </a:r>
            <a:r>
              <a:rPr lang="en" sz="1800" u="sng">
                <a:solidFill>
                  <a:schemeClr val="hlink"/>
                </a:solidFill>
                <a:hlinkClick r:id="rId7"/>
              </a:rPr>
              <a:t>https://aws.amazon.com/blogs/enterprise-strategy/6-strategies-for-migrating-applications-to-the-cloud/</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11" name="Google Shape;611;p69"/>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What is cloud computing? </a:t>
            </a:r>
            <a:endParaRPr/>
          </a:p>
        </p:txBody>
      </p:sp>
      <p:pic>
        <p:nvPicPr>
          <p:cNvPr descr="Shows an illustration of a cloud over some colorful office buildings." id="612" name="Google Shape;612;p69"/>
          <p:cNvPicPr preferRelativeResize="0"/>
          <p:nvPr/>
        </p:nvPicPr>
        <p:blipFill rotWithShape="1">
          <a:blip r:embed="rId3">
            <a:alphaModFix/>
          </a:blip>
          <a:srcRect b="0" l="0" r="0" t="0"/>
          <a:stretch/>
        </p:blipFill>
        <p:spPr>
          <a:xfrm>
            <a:off x="2634443" y="1556353"/>
            <a:ext cx="3875115" cy="2582779"/>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18" name="Google Shape;618;p70"/>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Cloud computing defined </a:t>
            </a:r>
            <a:endParaRPr/>
          </a:p>
        </p:txBody>
      </p:sp>
      <p:sp>
        <p:nvSpPr>
          <p:cNvPr id="619" name="Google Shape;619;p70"/>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rgbClr val="504BAB"/>
              </a:buClr>
              <a:buSzPts val="2100"/>
              <a:buNone/>
            </a:pPr>
            <a:r>
              <a:rPr b="1" lang="en">
                <a:solidFill>
                  <a:srgbClr val="504BAB"/>
                </a:solidFill>
                <a:latin typeface="Arial"/>
                <a:ea typeface="Arial"/>
                <a:cs typeface="Arial"/>
                <a:sym typeface="Arial"/>
              </a:rPr>
              <a:t>Cloud</a:t>
            </a:r>
            <a:r>
              <a:rPr b="1" lang="en">
                <a:solidFill>
                  <a:schemeClr val="accent5"/>
                </a:solidFill>
                <a:latin typeface="Arial"/>
                <a:ea typeface="Arial"/>
                <a:cs typeface="Arial"/>
                <a:sym typeface="Arial"/>
              </a:rPr>
              <a:t> </a:t>
            </a:r>
            <a:r>
              <a:rPr b="1" lang="en">
                <a:solidFill>
                  <a:srgbClr val="504BAB"/>
                </a:solidFill>
                <a:latin typeface="Arial"/>
                <a:ea typeface="Arial"/>
                <a:cs typeface="Arial"/>
                <a:sym typeface="Arial"/>
              </a:rPr>
              <a:t>computing</a:t>
            </a:r>
            <a:r>
              <a:rPr lang="en">
                <a:latin typeface="Arial"/>
                <a:ea typeface="Arial"/>
                <a:cs typeface="Arial"/>
                <a:sym typeface="Arial"/>
              </a:rPr>
              <a:t> is the </a:t>
            </a:r>
            <a:r>
              <a:rPr b="1" lang="en">
                <a:solidFill>
                  <a:srgbClr val="504BAB"/>
                </a:solidFill>
                <a:latin typeface="Arial"/>
                <a:ea typeface="Arial"/>
                <a:cs typeface="Arial"/>
                <a:sym typeface="Arial"/>
              </a:rPr>
              <a:t>on-demand </a:t>
            </a:r>
            <a:r>
              <a:rPr lang="en">
                <a:latin typeface="Arial"/>
                <a:ea typeface="Arial"/>
                <a:cs typeface="Arial"/>
                <a:sym typeface="Arial"/>
              </a:rPr>
              <a:t>delivery of compute power, database, storage, applications, and other IT resources </a:t>
            </a:r>
            <a:r>
              <a:rPr b="1" lang="en">
                <a:solidFill>
                  <a:srgbClr val="504BAB"/>
                </a:solidFill>
                <a:latin typeface="Arial"/>
                <a:ea typeface="Arial"/>
                <a:cs typeface="Arial"/>
                <a:sym typeface="Arial"/>
              </a:rPr>
              <a:t>via the internet</a:t>
            </a:r>
            <a:r>
              <a:rPr b="1" lang="en">
                <a:solidFill>
                  <a:schemeClr val="accent1"/>
                </a:solidFill>
                <a:latin typeface="Arial"/>
                <a:ea typeface="Arial"/>
                <a:cs typeface="Arial"/>
                <a:sym typeface="Arial"/>
              </a:rPr>
              <a:t> </a:t>
            </a:r>
            <a:r>
              <a:rPr lang="en">
                <a:latin typeface="Arial"/>
                <a:ea typeface="Arial"/>
                <a:cs typeface="Arial"/>
                <a:sym typeface="Arial"/>
              </a:rPr>
              <a:t>with </a:t>
            </a:r>
            <a:r>
              <a:rPr b="1" lang="en">
                <a:solidFill>
                  <a:srgbClr val="504BAB"/>
                </a:solidFill>
                <a:latin typeface="Arial"/>
                <a:ea typeface="Arial"/>
                <a:cs typeface="Arial"/>
                <a:sym typeface="Arial"/>
              </a:rPr>
              <a:t>pay-as-you-go</a:t>
            </a:r>
            <a:r>
              <a:rPr b="1" i="1" lang="en">
                <a:latin typeface="Arial"/>
                <a:ea typeface="Arial"/>
                <a:cs typeface="Arial"/>
                <a:sym typeface="Arial"/>
              </a:rPr>
              <a:t> </a:t>
            </a:r>
            <a:r>
              <a:rPr lang="en">
                <a:latin typeface="Arial"/>
                <a:ea typeface="Arial"/>
                <a:cs typeface="Arial"/>
                <a:sym typeface="Arial"/>
              </a:rPr>
              <a:t>pricing.</a:t>
            </a:r>
            <a:endParaRPr/>
          </a:p>
          <a:p>
            <a:pPr indent="-38100" lvl="0" marL="177800" rtl="0" algn="l">
              <a:lnSpc>
                <a:spcPct val="100000"/>
              </a:lnSpc>
              <a:spcBef>
                <a:spcPts val="800"/>
              </a:spcBef>
              <a:spcAft>
                <a:spcPts val="0"/>
              </a:spcAft>
              <a:buClr>
                <a:schemeClr val="dk2"/>
              </a:buClr>
              <a:buSzPts val="2100"/>
              <a:buNone/>
            </a:pPr>
            <a:r>
              <a:t/>
            </a:r>
            <a:endParaRPr>
              <a:latin typeface="Arial"/>
              <a:ea typeface="Arial"/>
              <a:cs typeface="Arial"/>
              <a:sym typeface="Arial"/>
            </a:endParaRPr>
          </a:p>
        </p:txBody>
      </p:sp>
      <p:pic>
        <p:nvPicPr>
          <p:cNvPr descr="Shows an illustration of a cloud over some colorful office buildings." id="620" name="Google Shape;620;p70"/>
          <p:cNvPicPr preferRelativeResize="0"/>
          <p:nvPr/>
        </p:nvPicPr>
        <p:blipFill rotWithShape="1">
          <a:blip r:embed="rId3">
            <a:alphaModFix/>
          </a:blip>
          <a:srcRect b="0" l="0" r="0" t="0"/>
          <a:stretch/>
        </p:blipFill>
        <p:spPr>
          <a:xfrm>
            <a:off x="2651986" y="2172739"/>
            <a:ext cx="3717781" cy="2477915"/>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26" name="Google Shape;626;p71"/>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Infrastructure as software</a:t>
            </a:r>
            <a:endParaRPr/>
          </a:p>
        </p:txBody>
      </p:sp>
      <p:sp>
        <p:nvSpPr>
          <p:cNvPr id="627" name="Google Shape;627;p71"/>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2100"/>
              <a:buNone/>
            </a:pPr>
            <a:r>
              <a:rPr lang="en"/>
              <a:t>Cloud computing enables you to </a:t>
            </a:r>
            <a:r>
              <a:rPr b="1" lang="en">
                <a:solidFill>
                  <a:srgbClr val="504BAB"/>
                </a:solidFill>
                <a:latin typeface="Arial"/>
                <a:ea typeface="Arial"/>
                <a:cs typeface="Arial"/>
                <a:sym typeface="Arial"/>
              </a:rPr>
              <a:t>stop</a:t>
            </a:r>
            <a:r>
              <a:rPr b="1" lang="en">
                <a:solidFill>
                  <a:schemeClr val="accent5"/>
                </a:solidFill>
              </a:rPr>
              <a:t> </a:t>
            </a:r>
            <a:r>
              <a:rPr b="1" lang="en">
                <a:solidFill>
                  <a:srgbClr val="504BAB"/>
                </a:solidFill>
                <a:latin typeface="Arial"/>
                <a:ea typeface="Arial"/>
                <a:cs typeface="Arial"/>
                <a:sym typeface="Arial"/>
              </a:rPr>
              <a:t>thinking</a:t>
            </a:r>
            <a:r>
              <a:rPr b="1" lang="en">
                <a:solidFill>
                  <a:schemeClr val="accent5"/>
                </a:solidFill>
              </a:rPr>
              <a:t> </a:t>
            </a:r>
            <a:r>
              <a:rPr b="1" lang="en">
                <a:solidFill>
                  <a:srgbClr val="504BAB"/>
                </a:solidFill>
                <a:latin typeface="Arial"/>
                <a:ea typeface="Arial"/>
                <a:cs typeface="Arial"/>
                <a:sym typeface="Arial"/>
              </a:rPr>
              <a:t>of</a:t>
            </a:r>
            <a:r>
              <a:rPr b="1" lang="en">
                <a:solidFill>
                  <a:schemeClr val="accent5"/>
                </a:solidFill>
              </a:rPr>
              <a:t> </a:t>
            </a:r>
            <a:r>
              <a:rPr b="1" lang="en">
                <a:solidFill>
                  <a:srgbClr val="504BAB"/>
                </a:solidFill>
                <a:latin typeface="Arial"/>
                <a:ea typeface="Arial"/>
                <a:cs typeface="Arial"/>
                <a:sym typeface="Arial"/>
              </a:rPr>
              <a:t>your</a:t>
            </a:r>
            <a:r>
              <a:rPr b="1" lang="en">
                <a:solidFill>
                  <a:schemeClr val="accent5"/>
                </a:solidFill>
              </a:rPr>
              <a:t> </a:t>
            </a:r>
            <a:r>
              <a:rPr b="1" lang="en">
                <a:solidFill>
                  <a:srgbClr val="504BAB"/>
                </a:solidFill>
                <a:latin typeface="Arial"/>
                <a:ea typeface="Arial"/>
                <a:cs typeface="Arial"/>
                <a:sym typeface="Arial"/>
              </a:rPr>
              <a:t>infrastructure</a:t>
            </a:r>
            <a:r>
              <a:rPr b="1" lang="en">
                <a:solidFill>
                  <a:schemeClr val="accent5"/>
                </a:solidFill>
              </a:rPr>
              <a:t> </a:t>
            </a:r>
            <a:r>
              <a:rPr b="1" lang="en">
                <a:solidFill>
                  <a:srgbClr val="504BAB"/>
                </a:solidFill>
                <a:latin typeface="Arial"/>
                <a:ea typeface="Arial"/>
                <a:cs typeface="Arial"/>
                <a:sym typeface="Arial"/>
              </a:rPr>
              <a:t>as</a:t>
            </a:r>
            <a:r>
              <a:rPr b="1" lang="en">
                <a:solidFill>
                  <a:schemeClr val="accent5"/>
                </a:solidFill>
              </a:rPr>
              <a:t> </a:t>
            </a:r>
            <a:r>
              <a:rPr b="1" lang="en">
                <a:solidFill>
                  <a:srgbClr val="504BAB"/>
                </a:solidFill>
                <a:latin typeface="Arial"/>
                <a:ea typeface="Arial"/>
                <a:cs typeface="Arial"/>
                <a:sym typeface="Arial"/>
              </a:rPr>
              <a:t>hardware</a:t>
            </a:r>
            <a:r>
              <a:rPr lang="en"/>
              <a:t>, and instead </a:t>
            </a:r>
            <a:r>
              <a:rPr b="1" lang="en">
                <a:solidFill>
                  <a:srgbClr val="504BAB"/>
                </a:solidFill>
                <a:latin typeface="Arial"/>
                <a:ea typeface="Arial"/>
                <a:cs typeface="Arial"/>
                <a:sym typeface="Arial"/>
              </a:rPr>
              <a:t>think</a:t>
            </a:r>
            <a:r>
              <a:rPr b="1" lang="en">
                <a:solidFill>
                  <a:schemeClr val="accent5"/>
                </a:solidFill>
              </a:rPr>
              <a:t> </a:t>
            </a:r>
            <a:r>
              <a:rPr b="1" lang="en">
                <a:solidFill>
                  <a:srgbClr val="504BAB"/>
                </a:solidFill>
                <a:latin typeface="Arial"/>
                <a:ea typeface="Arial"/>
                <a:cs typeface="Arial"/>
                <a:sym typeface="Arial"/>
              </a:rPr>
              <a:t>of</a:t>
            </a:r>
            <a:r>
              <a:rPr b="1" lang="en">
                <a:solidFill>
                  <a:schemeClr val="accent5"/>
                </a:solidFill>
              </a:rPr>
              <a:t> </a:t>
            </a:r>
            <a:r>
              <a:rPr b="1" lang="en">
                <a:solidFill>
                  <a:srgbClr val="504BAB"/>
                </a:solidFill>
                <a:latin typeface="Arial"/>
                <a:ea typeface="Arial"/>
                <a:cs typeface="Arial"/>
                <a:sym typeface="Arial"/>
              </a:rPr>
              <a:t>(and use) it as software. </a:t>
            </a:r>
            <a:endParaRPr/>
          </a:p>
        </p:txBody>
      </p:sp>
      <p:pic>
        <p:nvPicPr>
          <p:cNvPr descr="Shows racks of computers in a data center." id="628" name="Google Shape;628;p71"/>
          <p:cNvPicPr preferRelativeResize="0"/>
          <p:nvPr/>
        </p:nvPicPr>
        <p:blipFill rotWithShape="1">
          <a:blip r:embed="rId3">
            <a:alphaModFix/>
          </a:blip>
          <a:srcRect b="0" l="0" r="0" t="0"/>
          <a:stretch/>
        </p:blipFill>
        <p:spPr>
          <a:xfrm>
            <a:off x="630833" y="1972183"/>
            <a:ext cx="3362326" cy="2383521"/>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descr="Black right-pointing arrow." id="629" name="Google Shape;629;p71"/>
          <p:cNvSpPr/>
          <p:nvPr/>
        </p:nvSpPr>
        <p:spPr>
          <a:xfrm>
            <a:off x="4125671" y="2778051"/>
            <a:ext cx="897622" cy="771787"/>
          </a:xfrm>
          <a:prstGeom prst="rightArrow">
            <a:avLst>
              <a:gd fmla="val 50000" name="adj1"/>
              <a:gd fmla="val 50000" name="adj2"/>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2"/>
              </a:solidFill>
              <a:latin typeface="Arial"/>
              <a:ea typeface="Arial"/>
              <a:cs typeface="Arial"/>
              <a:sym typeface="Arial"/>
            </a:endParaRPr>
          </a:p>
        </p:txBody>
      </p:sp>
      <p:pic>
        <p:nvPicPr>
          <p:cNvPr descr="Shows five columns of strings of bits." id="630" name="Google Shape;630;p71"/>
          <p:cNvPicPr preferRelativeResize="0"/>
          <p:nvPr/>
        </p:nvPicPr>
        <p:blipFill rotWithShape="1">
          <a:blip r:embed="rId4">
            <a:alphaModFix/>
          </a:blip>
          <a:srcRect b="0" l="0" r="0" t="0"/>
          <a:stretch/>
        </p:blipFill>
        <p:spPr>
          <a:xfrm>
            <a:off x="5144060" y="1972183"/>
            <a:ext cx="3337209" cy="2383521"/>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36" name="Google Shape;636;p72"/>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Traditional computing model</a:t>
            </a:r>
            <a:endParaRPr/>
          </a:p>
        </p:txBody>
      </p:sp>
      <p:pic>
        <p:nvPicPr>
          <p:cNvPr descr="Shows racks of computers in a data center." id="637" name="Google Shape;637;p72"/>
          <p:cNvPicPr preferRelativeResize="0"/>
          <p:nvPr/>
        </p:nvPicPr>
        <p:blipFill rotWithShape="1">
          <a:blip r:embed="rId3">
            <a:alphaModFix/>
          </a:blip>
          <a:srcRect b="0" l="0" r="0" t="0"/>
          <a:stretch/>
        </p:blipFill>
        <p:spPr>
          <a:xfrm>
            <a:off x="336790" y="1786909"/>
            <a:ext cx="3439002" cy="2437875"/>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638" name="Google Shape;638;p72"/>
          <p:cNvSpPr txBox="1"/>
          <p:nvPr>
            <p:ph idx="1" type="body"/>
          </p:nvPr>
        </p:nvSpPr>
        <p:spPr>
          <a:xfrm>
            <a:off x="3943350" y="857250"/>
            <a:ext cx="5021888" cy="3968812"/>
          </a:xfrm>
          <a:prstGeom prst="rect">
            <a:avLst/>
          </a:prstGeom>
          <a:noFill/>
          <a:ln>
            <a:noFill/>
          </a:ln>
        </p:spPr>
        <p:txBody>
          <a:bodyPr anchorCtr="0" anchor="t" bIns="34275" lIns="68575" spcFirstLastPara="1" rIns="68575" wrap="square" tIns="34275">
            <a:noAutofit/>
          </a:bodyPr>
          <a:lstStyle/>
          <a:p>
            <a:pPr indent="-336550" lvl="0" marL="342900" rtl="0" algn="l">
              <a:lnSpc>
                <a:spcPct val="100000"/>
              </a:lnSpc>
              <a:spcBef>
                <a:spcPts val="0"/>
              </a:spcBef>
              <a:spcAft>
                <a:spcPts val="0"/>
              </a:spcAft>
              <a:buClr>
                <a:schemeClr val="dk2"/>
              </a:buClr>
              <a:buSzPts val="2100"/>
              <a:buChar char="•"/>
            </a:pPr>
            <a:r>
              <a:rPr lang="en">
                <a:latin typeface="Arial"/>
                <a:ea typeface="Arial"/>
                <a:cs typeface="Arial"/>
                <a:sym typeface="Arial"/>
              </a:rPr>
              <a:t>Infrastructure as hardware</a:t>
            </a:r>
            <a:endParaRPr/>
          </a:p>
          <a:p>
            <a:pPr indent="-336550" lvl="0" marL="342900" rtl="0" algn="l">
              <a:lnSpc>
                <a:spcPct val="100000"/>
              </a:lnSpc>
              <a:spcBef>
                <a:spcPts val="800"/>
              </a:spcBef>
              <a:spcAft>
                <a:spcPts val="0"/>
              </a:spcAft>
              <a:buClr>
                <a:schemeClr val="dk2"/>
              </a:buClr>
              <a:buSzPts val="2100"/>
              <a:buChar char="•"/>
            </a:pPr>
            <a:r>
              <a:rPr lang="en">
                <a:latin typeface="Arial"/>
                <a:ea typeface="Arial"/>
                <a:cs typeface="Arial"/>
                <a:sym typeface="Arial"/>
              </a:rPr>
              <a:t>Hardware solutions:</a:t>
            </a:r>
            <a:endParaRPr/>
          </a:p>
          <a:p>
            <a:pPr indent="-336550" lvl="1" marL="685800" rtl="0" algn="l">
              <a:lnSpc>
                <a:spcPct val="100000"/>
              </a:lnSpc>
              <a:spcBef>
                <a:spcPts val="800"/>
              </a:spcBef>
              <a:spcAft>
                <a:spcPts val="0"/>
              </a:spcAft>
              <a:buClr>
                <a:schemeClr val="dk2"/>
              </a:buClr>
              <a:buSzPts val="2100"/>
              <a:buChar char="•"/>
            </a:pPr>
            <a:r>
              <a:rPr lang="en" sz="2100">
                <a:latin typeface="Arial"/>
                <a:ea typeface="Arial"/>
                <a:cs typeface="Arial"/>
                <a:sym typeface="Arial"/>
              </a:rPr>
              <a:t>Require space, staff, physical security, planning, capital expenditure</a:t>
            </a:r>
            <a:endParaRPr/>
          </a:p>
          <a:p>
            <a:pPr indent="-336550" lvl="1" marL="685800" rtl="0" algn="l">
              <a:lnSpc>
                <a:spcPct val="100000"/>
              </a:lnSpc>
              <a:spcBef>
                <a:spcPts val="800"/>
              </a:spcBef>
              <a:spcAft>
                <a:spcPts val="0"/>
              </a:spcAft>
              <a:buClr>
                <a:schemeClr val="dk2"/>
              </a:buClr>
              <a:buSzPts val="2100"/>
              <a:buChar char="•"/>
            </a:pPr>
            <a:r>
              <a:rPr lang="en" sz="2100">
                <a:latin typeface="Arial"/>
                <a:ea typeface="Arial"/>
                <a:cs typeface="Arial"/>
                <a:sym typeface="Arial"/>
              </a:rPr>
              <a:t>Have a long hardware procurement cycle</a:t>
            </a:r>
            <a:endParaRPr/>
          </a:p>
          <a:p>
            <a:pPr indent="-336550" lvl="1" marL="685800" rtl="0" algn="l">
              <a:lnSpc>
                <a:spcPct val="100000"/>
              </a:lnSpc>
              <a:spcBef>
                <a:spcPts val="800"/>
              </a:spcBef>
              <a:spcAft>
                <a:spcPts val="0"/>
              </a:spcAft>
              <a:buClr>
                <a:schemeClr val="dk2"/>
              </a:buClr>
              <a:buSzPts val="2100"/>
              <a:buChar char="•"/>
            </a:pPr>
            <a:r>
              <a:rPr lang="en" sz="2100">
                <a:latin typeface="Arial"/>
                <a:ea typeface="Arial"/>
                <a:cs typeface="Arial"/>
                <a:sym typeface="Arial"/>
              </a:rPr>
              <a:t>Require you to provision capacity by guessing theoretical maximum peaks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44" name="Google Shape;644;p73"/>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Cloud computing model</a:t>
            </a:r>
            <a:endParaRPr/>
          </a:p>
        </p:txBody>
      </p:sp>
      <p:pic>
        <p:nvPicPr>
          <p:cNvPr descr="Shows five columns of strings of bits." id="645" name="Google Shape;645;p73"/>
          <p:cNvPicPr preferRelativeResize="0"/>
          <p:nvPr/>
        </p:nvPicPr>
        <p:blipFill rotWithShape="1">
          <a:blip r:embed="rId3">
            <a:alphaModFix/>
          </a:blip>
          <a:srcRect b="0" l="0" r="0" t="0"/>
          <a:stretch/>
        </p:blipFill>
        <p:spPr>
          <a:xfrm>
            <a:off x="336790" y="1786909"/>
            <a:ext cx="3439003" cy="2456225"/>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646" name="Google Shape;646;p73"/>
          <p:cNvSpPr txBox="1"/>
          <p:nvPr/>
        </p:nvSpPr>
        <p:spPr>
          <a:xfrm>
            <a:off x="3943350" y="857250"/>
            <a:ext cx="5052059" cy="3684981"/>
          </a:xfrm>
          <a:prstGeom prst="rect">
            <a:avLst/>
          </a:prstGeom>
          <a:noFill/>
          <a:ln>
            <a:noFill/>
          </a:ln>
        </p:spPr>
        <p:txBody>
          <a:bodyPr anchorCtr="0" anchor="t" bIns="34275" lIns="68575" spcFirstLastPara="1" rIns="68575" wrap="square" tIns="34275">
            <a:noAutofit/>
          </a:bodyPr>
          <a:lstStyle/>
          <a:p>
            <a:pPr indent="-336550" lvl="0" marL="342900" marR="0" rtl="0" algn="l">
              <a:lnSpc>
                <a:spcPct val="90000"/>
              </a:lnSpc>
              <a:spcBef>
                <a:spcPts val="0"/>
              </a:spcBef>
              <a:spcAft>
                <a:spcPts val="0"/>
              </a:spcAft>
              <a:buClr>
                <a:schemeClr val="dk1"/>
              </a:buClr>
              <a:buSzPts val="2100"/>
              <a:buFont typeface="Arial"/>
              <a:buChar char="•"/>
            </a:pPr>
            <a:r>
              <a:rPr b="0" i="0" lang="en" sz="2100">
                <a:solidFill>
                  <a:schemeClr val="dk1"/>
                </a:solidFill>
                <a:latin typeface="Arial"/>
                <a:ea typeface="Arial"/>
                <a:cs typeface="Arial"/>
                <a:sym typeface="Arial"/>
              </a:rPr>
              <a:t>Infrastructure as software</a:t>
            </a:r>
            <a:endParaRPr sz="1100"/>
          </a:p>
          <a:p>
            <a:pPr indent="-336550" lvl="0" marL="342900" marR="0" rtl="0" algn="l">
              <a:lnSpc>
                <a:spcPct val="90000"/>
              </a:lnSpc>
              <a:spcBef>
                <a:spcPts val="800"/>
              </a:spcBef>
              <a:spcAft>
                <a:spcPts val="0"/>
              </a:spcAft>
              <a:buClr>
                <a:schemeClr val="dk1"/>
              </a:buClr>
              <a:buSzPts val="2100"/>
              <a:buFont typeface="Arial"/>
              <a:buChar char="•"/>
            </a:pPr>
            <a:r>
              <a:rPr b="0" i="0" lang="en" sz="2100">
                <a:solidFill>
                  <a:schemeClr val="dk1"/>
                </a:solidFill>
                <a:latin typeface="Arial"/>
                <a:ea typeface="Arial"/>
                <a:cs typeface="Arial"/>
                <a:sym typeface="Arial"/>
              </a:rPr>
              <a:t>Software solutions:</a:t>
            </a:r>
            <a:endParaRPr sz="1100"/>
          </a:p>
          <a:p>
            <a:pPr indent="-336550" lvl="1" marL="685800" marR="0" rtl="0" algn="l">
              <a:lnSpc>
                <a:spcPct val="90000"/>
              </a:lnSpc>
              <a:spcBef>
                <a:spcPts val="400"/>
              </a:spcBef>
              <a:spcAft>
                <a:spcPts val="0"/>
              </a:spcAft>
              <a:buClr>
                <a:schemeClr val="dk1"/>
              </a:buClr>
              <a:buSzPts val="2100"/>
              <a:buFont typeface="Arial"/>
              <a:buChar char="•"/>
            </a:pPr>
            <a:r>
              <a:rPr b="0" i="0" lang="en" sz="2100" u="none" cap="none" strike="noStrike">
                <a:solidFill>
                  <a:schemeClr val="dk1"/>
                </a:solidFill>
                <a:latin typeface="Arial"/>
                <a:ea typeface="Arial"/>
                <a:cs typeface="Arial"/>
                <a:sym typeface="Arial"/>
              </a:rPr>
              <a:t>Are flexible</a:t>
            </a:r>
            <a:endParaRPr sz="1100"/>
          </a:p>
          <a:p>
            <a:pPr indent="-336550" lvl="1" marL="685800" marR="0" rtl="0" algn="l">
              <a:lnSpc>
                <a:spcPct val="90000"/>
              </a:lnSpc>
              <a:spcBef>
                <a:spcPts val="400"/>
              </a:spcBef>
              <a:spcAft>
                <a:spcPts val="0"/>
              </a:spcAft>
              <a:buClr>
                <a:schemeClr val="dk1"/>
              </a:buClr>
              <a:buSzPts val="2100"/>
              <a:buFont typeface="Arial"/>
              <a:buChar char="•"/>
            </a:pPr>
            <a:r>
              <a:rPr b="0" i="0" lang="en" sz="2100" u="none" cap="none" strike="noStrike">
                <a:solidFill>
                  <a:schemeClr val="dk1"/>
                </a:solidFill>
                <a:latin typeface="Arial"/>
                <a:ea typeface="Arial"/>
                <a:cs typeface="Arial"/>
                <a:sym typeface="Arial"/>
              </a:rPr>
              <a:t>Can change more quickly, easily, and cost-effectively than hardware solutions</a:t>
            </a:r>
            <a:endParaRPr sz="1100"/>
          </a:p>
          <a:p>
            <a:pPr indent="-336550" lvl="1" marL="685800" marR="0" rtl="0" algn="l">
              <a:lnSpc>
                <a:spcPct val="90000"/>
              </a:lnSpc>
              <a:spcBef>
                <a:spcPts val="400"/>
              </a:spcBef>
              <a:spcAft>
                <a:spcPts val="0"/>
              </a:spcAft>
              <a:buClr>
                <a:schemeClr val="dk1"/>
              </a:buClr>
              <a:buSzPts val="2100"/>
              <a:buFont typeface="Arial"/>
              <a:buChar char="•"/>
            </a:pPr>
            <a:r>
              <a:rPr b="0" i="0" lang="en" sz="2100" u="none" cap="none" strike="noStrike">
                <a:solidFill>
                  <a:schemeClr val="dk1"/>
                </a:solidFill>
                <a:latin typeface="Arial"/>
                <a:ea typeface="Arial"/>
                <a:cs typeface="Arial"/>
                <a:sym typeface="Arial"/>
              </a:rPr>
              <a:t>Eliminate the undifferentiated heavy-lifting tasks</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4_TC-2022-OneBrand">
  <a:themeElements>
    <a:clrScheme name="AWS Light 01">
      <a:dk1>
        <a:srgbClr val="000000"/>
      </a:dk1>
      <a:lt1>
        <a:srgbClr val="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